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80" r:id="rId5"/>
    <p:sldId id="263" r:id="rId6"/>
    <p:sldId id="259" r:id="rId7"/>
    <p:sldId id="279" r:id="rId8"/>
    <p:sldId id="278" r:id="rId9"/>
    <p:sldId id="276" r:id="rId10"/>
    <p:sldId id="260" r:id="rId11"/>
    <p:sldId id="262" r:id="rId12"/>
    <p:sldId id="261" r:id="rId13"/>
    <p:sldId id="266" r:id="rId14"/>
    <p:sldId id="268" r:id="rId15"/>
    <p:sldId id="281" r:id="rId16"/>
    <p:sldId id="277" r:id="rId17"/>
    <p:sldId id="273" r:id="rId18"/>
    <p:sldId id="265" r:id="rId19"/>
    <p:sldId id="274" r:id="rId20"/>
    <p:sldId id="271" r:id="rId21"/>
    <p:sldId id="270" r:id="rId22"/>
    <p:sldId id="269" r:id="rId23"/>
    <p:sldId id="264" r:id="rId2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003366"/>
    <a:srgbClr val="336699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C76EB85-C919-FA11-35A4-C9D755186D03}" v="25" dt="2024-09-20T06:40:35.99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. Fleming" userId="f9b96909-3c40-4d31-843d-4d0fac923ea7" providerId="ADAL" clId="{9FE0BF2C-BF19-4749-8765-42D2EBC6E345}"/>
    <pc:docChg chg="undo custSel addSld delSld modSld sldOrd modNotesMaster">
      <pc:chgData name="L. Fleming" userId="f9b96909-3c40-4d31-843d-4d0fac923ea7" providerId="ADAL" clId="{9FE0BF2C-BF19-4749-8765-42D2EBC6E345}" dt="2023-09-15T13:38:36.047" v="888" actId="26606"/>
      <pc:docMkLst>
        <pc:docMk/>
      </pc:docMkLst>
      <pc:sldChg chg="addSp modSp mod">
        <pc:chgData name="L. Fleming" userId="f9b96909-3c40-4d31-843d-4d0fac923ea7" providerId="ADAL" clId="{9FE0BF2C-BF19-4749-8765-42D2EBC6E345}" dt="2023-09-11T14:54:32.717" v="809" actId="1076"/>
        <pc:sldMkLst>
          <pc:docMk/>
          <pc:sldMk cId="827949632" sldId="256"/>
        </pc:sldMkLst>
        <pc:picChg chg="add mod modCrop">
          <ac:chgData name="L. Fleming" userId="f9b96909-3c40-4d31-843d-4d0fac923ea7" providerId="ADAL" clId="{9FE0BF2C-BF19-4749-8765-42D2EBC6E345}" dt="2023-09-11T14:54:32.717" v="809" actId="1076"/>
          <ac:picMkLst>
            <pc:docMk/>
            <pc:sldMk cId="827949632" sldId="256"/>
            <ac:picMk id="3" creationId="{C546367F-5019-6CC7-B0F0-B506BFB89CD9}"/>
          </ac:picMkLst>
        </pc:picChg>
        <pc:picChg chg="mod">
          <ac:chgData name="L. Fleming" userId="f9b96909-3c40-4d31-843d-4d0fac923ea7" providerId="ADAL" clId="{9FE0BF2C-BF19-4749-8765-42D2EBC6E345}" dt="2023-09-01T08:37:35.064" v="3" actId="1076"/>
          <ac:picMkLst>
            <pc:docMk/>
            <pc:sldMk cId="827949632" sldId="256"/>
            <ac:picMk id="11" creationId="{31C4E30A-A02F-4960-4FE6-8962B79744EE}"/>
          </ac:picMkLst>
        </pc:picChg>
      </pc:sldChg>
      <pc:sldChg chg="modSp mod">
        <pc:chgData name="L. Fleming" userId="f9b96909-3c40-4d31-843d-4d0fac923ea7" providerId="ADAL" clId="{9FE0BF2C-BF19-4749-8765-42D2EBC6E345}" dt="2023-09-15T13:37:55.985" v="884" actId="20577"/>
        <pc:sldMkLst>
          <pc:docMk/>
          <pc:sldMk cId="428009761" sldId="257"/>
        </pc:sldMkLst>
        <pc:spChg chg="mod">
          <ac:chgData name="L. Fleming" userId="f9b96909-3c40-4d31-843d-4d0fac923ea7" providerId="ADAL" clId="{9FE0BF2C-BF19-4749-8765-42D2EBC6E345}" dt="2023-09-15T13:37:55.985" v="884" actId="20577"/>
          <ac:spMkLst>
            <pc:docMk/>
            <pc:sldMk cId="428009761" sldId="257"/>
            <ac:spMk id="3" creationId="{73C825D4-67DC-A848-BEF3-386AF1E7DA31}"/>
          </ac:spMkLst>
        </pc:spChg>
      </pc:sldChg>
      <pc:sldChg chg="addSp delSp modSp mod ord">
        <pc:chgData name="L. Fleming" userId="f9b96909-3c40-4d31-843d-4d0fac923ea7" providerId="ADAL" clId="{9FE0BF2C-BF19-4749-8765-42D2EBC6E345}" dt="2023-09-11T14:56:13.326" v="827"/>
        <pc:sldMkLst>
          <pc:docMk/>
          <pc:sldMk cId="1403416367" sldId="258"/>
        </pc:sldMkLst>
        <pc:spChg chg="mod ord">
          <ac:chgData name="L. Fleming" userId="f9b96909-3c40-4d31-843d-4d0fac923ea7" providerId="ADAL" clId="{9FE0BF2C-BF19-4749-8765-42D2EBC6E345}" dt="2023-09-01T09:04:30.982" v="27" actId="26606"/>
          <ac:spMkLst>
            <pc:docMk/>
            <pc:sldMk cId="1403416367" sldId="258"/>
            <ac:spMk id="2" creationId="{066EA498-099D-AD86-DA3D-E17FA5795A8D}"/>
          </ac:spMkLst>
        </pc:spChg>
        <pc:spChg chg="add del">
          <ac:chgData name="L. Fleming" userId="f9b96909-3c40-4d31-843d-4d0fac923ea7" providerId="ADAL" clId="{9FE0BF2C-BF19-4749-8765-42D2EBC6E345}" dt="2023-09-01T08:55:18.900" v="25" actId="26606"/>
          <ac:spMkLst>
            <pc:docMk/>
            <pc:sldMk cId="1403416367" sldId="258"/>
            <ac:spMk id="16" creationId="{17B390A9-E9AB-1E67-CAA7-171463BF49DF}"/>
          </ac:spMkLst>
        </pc:spChg>
        <pc:spChg chg="add del">
          <ac:chgData name="L. Fleming" userId="f9b96909-3c40-4d31-843d-4d0fac923ea7" providerId="ADAL" clId="{9FE0BF2C-BF19-4749-8765-42D2EBC6E345}" dt="2023-09-01T08:55:18.900" v="25" actId="26606"/>
          <ac:spMkLst>
            <pc:docMk/>
            <pc:sldMk cId="1403416367" sldId="258"/>
            <ac:spMk id="37" creationId="{D009D6D5-DAC2-4A8B-A17A-E206B9012D09}"/>
          </ac:spMkLst>
        </pc:spChg>
        <pc:spChg chg="add del">
          <ac:chgData name="L. Fleming" userId="f9b96909-3c40-4d31-843d-4d0fac923ea7" providerId="ADAL" clId="{9FE0BF2C-BF19-4749-8765-42D2EBC6E345}" dt="2023-09-01T08:55:13.097" v="22" actId="26606"/>
          <ac:spMkLst>
            <pc:docMk/>
            <pc:sldMk cId="1403416367" sldId="258"/>
            <ac:spMk id="41" creationId="{17B390A9-E9AB-1E67-CAA7-171463BF49DF}"/>
          </ac:spMkLst>
        </pc:spChg>
        <pc:spChg chg="add del">
          <ac:chgData name="L. Fleming" userId="f9b96909-3c40-4d31-843d-4d0fac923ea7" providerId="ADAL" clId="{9FE0BF2C-BF19-4749-8765-42D2EBC6E345}" dt="2023-09-01T08:55:13.097" v="22" actId="26606"/>
          <ac:spMkLst>
            <pc:docMk/>
            <pc:sldMk cId="1403416367" sldId="258"/>
            <ac:spMk id="42" creationId="{D009D6D5-DAC2-4A8B-A17A-E206B9012D09}"/>
          </ac:spMkLst>
        </pc:spChg>
        <pc:spChg chg="add del">
          <ac:chgData name="L. Fleming" userId="f9b96909-3c40-4d31-843d-4d0fac923ea7" providerId="ADAL" clId="{9FE0BF2C-BF19-4749-8765-42D2EBC6E345}" dt="2023-09-01T08:55:18.869" v="24" actId="26606"/>
          <ac:spMkLst>
            <pc:docMk/>
            <pc:sldMk cId="1403416367" sldId="258"/>
            <ac:spMk id="44" creationId="{59B296B9-C5A5-4E4F-9B60-C907B5F1466C}"/>
          </ac:spMkLst>
        </pc:spChg>
        <pc:spChg chg="add del">
          <ac:chgData name="L. Fleming" userId="f9b96909-3c40-4d31-843d-4d0fac923ea7" providerId="ADAL" clId="{9FE0BF2C-BF19-4749-8765-42D2EBC6E345}" dt="2023-09-01T08:55:18.869" v="24" actId="26606"/>
          <ac:spMkLst>
            <pc:docMk/>
            <pc:sldMk cId="1403416367" sldId="258"/>
            <ac:spMk id="45" creationId="{9F7D5CDA-D291-4307-BF55-1381FED29634}"/>
          </ac:spMkLst>
        </pc:spChg>
        <pc:spChg chg="add del">
          <ac:chgData name="L. Fleming" userId="f9b96909-3c40-4d31-843d-4d0fac923ea7" providerId="ADAL" clId="{9FE0BF2C-BF19-4749-8765-42D2EBC6E345}" dt="2023-09-01T08:55:18.869" v="24" actId="26606"/>
          <ac:spMkLst>
            <pc:docMk/>
            <pc:sldMk cId="1403416367" sldId="258"/>
            <ac:spMk id="46" creationId="{D0300FD3-5AF1-6305-15FA-9078072672E2}"/>
          </ac:spMkLst>
        </pc:spChg>
        <pc:spChg chg="add del">
          <ac:chgData name="L. Fleming" userId="f9b96909-3c40-4d31-843d-4d0fac923ea7" providerId="ADAL" clId="{9FE0BF2C-BF19-4749-8765-42D2EBC6E345}" dt="2023-09-01T08:55:18.869" v="24" actId="26606"/>
          <ac:spMkLst>
            <pc:docMk/>
            <pc:sldMk cId="1403416367" sldId="258"/>
            <ac:spMk id="47" creationId="{17B390A9-E9AB-1E67-CAA7-171463BF49DF}"/>
          </ac:spMkLst>
        </pc:spChg>
        <pc:spChg chg="add mod ord">
          <ac:chgData name="L. Fleming" userId="f9b96909-3c40-4d31-843d-4d0fac923ea7" providerId="ADAL" clId="{9FE0BF2C-BF19-4749-8765-42D2EBC6E345}" dt="2023-09-01T09:04:30.982" v="27" actId="26606"/>
          <ac:spMkLst>
            <pc:docMk/>
            <pc:sldMk cId="1403416367" sldId="258"/>
            <ac:spMk id="49" creationId="{17B390A9-E9AB-1E67-CAA7-171463BF49DF}"/>
          </ac:spMkLst>
        </pc:spChg>
        <pc:spChg chg="add">
          <ac:chgData name="L. Fleming" userId="f9b96909-3c40-4d31-843d-4d0fac923ea7" providerId="ADAL" clId="{9FE0BF2C-BF19-4749-8765-42D2EBC6E345}" dt="2023-09-01T09:04:30.982" v="27" actId="26606"/>
          <ac:spMkLst>
            <pc:docMk/>
            <pc:sldMk cId="1403416367" sldId="258"/>
            <ac:spMk id="56" creationId="{79BB35BC-D5C2-4C8B-A22A-A71E6191913B}"/>
          </ac:spMkLst>
        </pc:spChg>
        <pc:grpChg chg="add del">
          <ac:chgData name="L. Fleming" userId="f9b96909-3c40-4d31-843d-4d0fac923ea7" providerId="ADAL" clId="{9FE0BF2C-BF19-4749-8765-42D2EBC6E345}" dt="2023-09-01T09:04:30.982" v="27" actId="26606"/>
          <ac:grpSpMkLst>
            <pc:docMk/>
            <pc:sldMk cId="1403416367" sldId="258"/>
            <ac:grpSpMk id="50" creationId="{8CE57D37-C2D0-066B-1AE3-6F4244344F27}"/>
          </ac:grpSpMkLst>
        </pc:grpChg>
        <pc:graphicFrameChg chg="add del">
          <ac:chgData name="L. Fleming" userId="f9b96909-3c40-4d31-843d-4d0fac923ea7" providerId="ADAL" clId="{9FE0BF2C-BF19-4749-8765-42D2EBC6E345}" dt="2023-09-01T08:55:10.574" v="20" actId="26606"/>
          <ac:graphicFrameMkLst>
            <pc:docMk/>
            <pc:sldMk cId="1403416367" sldId="258"/>
            <ac:graphicFrameMk id="39" creationId="{E535CED9-E9E1-C685-B412-36964870EFAF}"/>
          </ac:graphicFrameMkLst>
        </pc:graphicFrameChg>
        <pc:picChg chg="mod">
          <ac:chgData name="L. Fleming" userId="f9b96909-3c40-4d31-843d-4d0fac923ea7" providerId="ADAL" clId="{9FE0BF2C-BF19-4749-8765-42D2EBC6E345}" dt="2023-09-01T09:04:30.982" v="27" actId="26606"/>
          <ac:picMkLst>
            <pc:docMk/>
            <pc:sldMk cId="1403416367" sldId="258"/>
            <ac:picMk id="5" creationId="{7309FFF4-3452-52B2-83E2-9FFA5717B3E7}"/>
          </ac:picMkLst>
        </pc:picChg>
      </pc:sldChg>
      <pc:sldChg chg="modSp mod">
        <pc:chgData name="L. Fleming" userId="f9b96909-3c40-4d31-843d-4d0fac923ea7" providerId="ADAL" clId="{9FE0BF2C-BF19-4749-8765-42D2EBC6E345}" dt="2023-09-01T08:38:07.121" v="10" actId="20577"/>
        <pc:sldMkLst>
          <pc:docMk/>
          <pc:sldMk cId="728455974" sldId="259"/>
        </pc:sldMkLst>
        <pc:spChg chg="mod">
          <ac:chgData name="L. Fleming" userId="f9b96909-3c40-4d31-843d-4d0fac923ea7" providerId="ADAL" clId="{9FE0BF2C-BF19-4749-8765-42D2EBC6E345}" dt="2023-09-01T08:38:07.121" v="10" actId="20577"/>
          <ac:spMkLst>
            <pc:docMk/>
            <pc:sldMk cId="728455974" sldId="259"/>
            <ac:spMk id="3" creationId="{D8D8C402-10F2-5301-FFCB-42754B6E2DCE}"/>
          </ac:spMkLst>
        </pc:spChg>
      </pc:sldChg>
      <pc:sldChg chg="addSp delSp modSp mod">
        <pc:chgData name="L. Fleming" userId="f9b96909-3c40-4d31-843d-4d0fac923ea7" providerId="ADAL" clId="{9FE0BF2C-BF19-4749-8765-42D2EBC6E345}" dt="2023-09-10T14:36:50.392" v="807" actId="478"/>
        <pc:sldMkLst>
          <pc:docMk/>
          <pc:sldMk cId="1026407646" sldId="260"/>
        </pc:sldMkLst>
        <pc:spChg chg="del mod">
          <ac:chgData name="L. Fleming" userId="f9b96909-3c40-4d31-843d-4d0fac923ea7" providerId="ADAL" clId="{9FE0BF2C-BF19-4749-8765-42D2EBC6E345}" dt="2023-09-10T14:36:50.392" v="807" actId="478"/>
          <ac:spMkLst>
            <pc:docMk/>
            <pc:sldMk cId="1026407646" sldId="260"/>
            <ac:spMk id="6" creationId="{4EF68A96-F331-9386-9C7D-2079109F8963}"/>
          </ac:spMkLst>
        </pc:spChg>
        <pc:spChg chg="del">
          <ac:chgData name="L. Fleming" userId="f9b96909-3c40-4d31-843d-4d0fac923ea7" providerId="ADAL" clId="{9FE0BF2C-BF19-4749-8765-42D2EBC6E345}" dt="2023-09-01T09:04:05.510" v="26" actId="26606"/>
          <ac:spMkLst>
            <pc:docMk/>
            <pc:sldMk cId="1026407646" sldId="260"/>
            <ac:spMk id="1049" creationId="{C4879EFC-8E62-4E00-973C-C45EE9EC676D}"/>
          </ac:spMkLst>
        </pc:spChg>
        <pc:spChg chg="del">
          <ac:chgData name="L. Fleming" userId="f9b96909-3c40-4d31-843d-4d0fac923ea7" providerId="ADAL" clId="{9FE0BF2C-BF19-4749-8765-42D2EBC6E345}" dt="2023-09-01T09:04:05.510" v="26" actId="26606"/>
          <ac:spMkLst>
            <pc:docMk/>
            <pc:sldMk cId="1026407646" sldId="260"/>
            <ac:spMk id="1050" creationId="{D6A9C53F-5F90-40A5-8C85-5412D39C8C68}"/>
          </ac:spMkLst>
        </pc:spChg>
        <pc:spChg chg="add">
          <ac:chgData name="L. Fleming" userId="f9b96909-3c40-4d31-843d-4d0fac923ea7" providerId="ADAL" clId="{9FE0BF2C-BF19-4749-8765-42D2EBC6E345}" dt="2023-09-01T09:04:05.510" v="26" actId="26606"/>
          <ac:spMkLst>
            <pc:docMk/>
            <pc:sldMk cId="1026407646" sldId="260"/>
            <ac:spMk id="1055" creationId="{7B4F6806-5898-4FE8-B610-A058C8B8470A}"/>
          </ac:spMkLst>
        </pc:spChg>
        <pc:picChg chg="mod">
          <ac:chgData name="L. Fleming" userId="f9b96909-3c40-4d31-843d-4d0fac923ea7" providerId="ADAL" clId="{9FE0BF2C-BF19-4749-8765-42D2EBC6E345}" dt="2023-09-01T09:04:05.510" v="26" actId="26606"/>
          <ac:picMkLst>
            <pc:docMk/>
            <pc:sldMk cId="1026407646" sldId="260"/>
            <ac:picMk id="4" creationId="{E2EE62DD-CEC2-E74E-006A-E41148E3BB31}"/>
          </ac:picMkLst>
        </pc:picChg>
        <pc:picChg chg="mod">
          <ac:chgData name="L. Fleming" userId="f9b96909-3c40-4d31-843d-4d0fac923ea7" providerId="ADAL" clId="{9FE0BF2C-BF19-4749-8765-42D2EBC6E345}" dt="2023-09-01T09:04:05.510" v="26" actId="26606"/>
          <ac:picMkLst>
            <pc:docMk/>
            <pc:sldMk cId="1026407646" sldId="260"/>
            <ac:picMk id="1026" creationId="{193277DE-2B95-8A85-7F36-0AEA8A0FB836}"/>
          </ac:picMkLst>
        </pc:picChg>
        <pc:picChg chg="mod ord">
          <ac:chgData name="L. Fleming" userId="f9b96909-3c40-4d31-843d-4d0fac923ea7" providerId="ADAL" clId="{9FE0BF2C-BF19-4749-8765-42D2EBC6E345}" dt="2023-09-01T09:04:05.510" v="26" actId="26606"/>
          <ac:picMkLst>
            <pc:docMk/>
            <pc:sldMk cId="1026407646" sldId="260"/>
            <ac:picMk id="1027" creationId="{6F5A5671-12A6-21FE-8DEF-5B0EDCD4E77B}"/>
          </ac:picMkLst>
        </pc:picChg>
      </pc:sldChg>
      <pc:sldChg chg="addSp delSp modSp mod">
        <pc:chgData name="L. Fleming" userId="f9b96909-3c40-4d31-843d-4d0fac923ea7" providerId="ADAL" clId="{9FE0BF2C-BF19-4749-8765-42D2EBC6E345}" dt="2023-09-01T09:05:19.880" v="35" actId="26606"/>
        <pc:sldMkLst>
          <pc:docMk/>
          <pc:sldMk cId="2141093446" sldId="261"/>
        </pc:sldMkLst>
        <pc:spChg chg="mod">
          <ac:chgData name="L. Fleming" userId="f9b96909-3c40-4d31-843d-4d0fac923ea7" providerId="ADAL" clId="{9FE0BF2C-BF19-4749-8765-42D2EBC6E345}" dt="2023-09-01T09:05:19.880" v="35" actId="26606"/>
          <ac:spMkLst>
            <pc:docMk/>
            <pc:sldMk cId="2141093446" sldId="261"/>
            <ac:spMk id="5" creationId="{3186D697-6319-5ED6-D667-FE06FEC7F23F}"/>
          </ac:spMkLst>
        </pc:spChg>
        <pc:spChg chg="add del">
          <ac:chgData name="L. Fleming" userId="f9b96909-3c40-4d31-843d-4d0fac923ea7" providerId="ADAL" clId="{9FE0BF2C-BF19-4749-8765-42D2EBC6E345}" dt="2023-09-01T09:05:19.880" v="35" actId="26606"/>
          <ac:spMkLst>
            <pc:docMk/>
            <pc:sldMk cId="2141093446" sldId="261"/>
            <ac:spMk id="8" creationId="{8950AD4C-6AF3-49F8-94E1-DBCAFB39478B}"/>
          </ac:spMkLst>
        </pc:spChg>
        <pc:spChg chg="add del">
          <ac:chgData name="L. Fleming" userId="f9b96909-3c40-4d31-843d-4d0fac923ea7" providerId="ADAL" clId="{9FE0BF2C-BF19-4749-8765-42D2EBC6E345}" dt="2023-09-01T09:05:19.880" v="35" actId="26606"/>
          <ac:spMkLst>
            <pc:docMk/>
            <pc:sldMk cId="2141093446" sldId="261"/>
            <ac:spMk id="10" creationId="{0ACBD85E-A404-45CB-B532-1039E479D4C6}"/>
          </ac:spMkLst>
        </pc:spChg>
        <pc:spChg chg="add del">
          <ac:chgData name="L. Fleming" userId="f9b96909-3c40-4d31-843d-4d0fac923ea7" providerId="ADAL" clId="{9FE0BF2C-BF19-4749-8765-42D2EBC6E345}" dt="2023-09-01T09:05:19.880" v="35" actId="26606"/>
          <ac:spMkLst>
            <pc:docMk/>
            <pc:sldMk cId="2141093446" sldId="261"/>
            <ac:spMk id="12" creationId="{DB1626B1-BAC7-4893-A5AC-620597685187}"/>
          </ac:spMkLst>
        </pc:spChg>
        <pc:spChg chg="add del">
          <ac:chgData name="L. Fleming" userId="f9b96909-3c40-4d31-843d-4d0fac923ea7" providerId="ADAL" clId="{9FE0BF2C-BF19-4749-8765-42D2EBC6E345}" dt="2023-09-01T09:05:19.880" v="35" actId="26606"/>
          <ac:spMkLst>
            <pc:docMk/>
            <pc:sldMk cId="2141093446" sldId="261"/>
            <ac:spMk id="14" creationId="{D64E9910-51FE-45BF-973D-9D2401FD3C63}"/>
          </ac:spMkLst>
        </pc:spChg>
        <pc:spChg chg="add del">
          <ac:chgData name="L. Fleming" userId="f9b96909-3c40-4d31-843d-4d0fac923ea7" providerId="ADAL" clId="{9FE0BF2C-BF19-4749-8765-42D2EBC6E345}" dt="2023-09-01T09:05:10.218" v="31" actId="26606"/>
          <ac:spMkLst>
            <pc:docMk/>
            <pc:sldMk cId="2141093446" sldId="261"/>
            <ac:spMk id="19" creationId="{2596F992-698C-48C0-9D89-70DA4CE927EF}"/>
          </ac:spMkLst>
        </pc:spChg>
        <pc:spChg chg="add del">
          <ac:chgData name="L. Fleming" userId="f9b96909-3c40-4d31-843d-4d0fac923ea7" providerId="ADAL" clId="{9FE0BF2C-BF19-4749-8765-42D2EBC6E345}" dt="2023-09-01T09:05:10.218" v="31" actId="26606"/>
          <ac:spMkLst>
            <pc:docMk/>
            <pc:sldMk cId="2141093446" sldId="261"/>
            <ac:spMk id="21" creationId="{E7BFF8DC-0AE7-4AD2-9B28-2E5F26D62C30}"/>
          </ac:spMkLst>
        </pc:spChg>
        <pc:spChg chg="add del">
          <ac:chgData name="L. Fleming" userId="f9b96909-3c40-4d31-843d-4d0fac923ea7" providerId="ADAL" clId="{9FE0BF2C-BF19-4749-8765-42D2EBC6E345}" dt="2023-09-01T09:05:10.218" v="31" actId="26606"/>
          <ac:spMkLst>
            <pc:docMk/>
            <pc:sldMk cId="2141093446" sldId="261"/>
            <ac:spMk id="23" creationId="{7E0162AD-C6E5-4BF8-A453-76ADB36877D3}"/>
          </ac:spMkLst>
        </pc:spChg>
        <pc:spChg chg="add del">
          <ac:chgData name="L. Fleming" userId="f9b96909-3c40-4d31-843d-4d0fac923ea7" providerId="ADAL" clId="{9FE0BF2C-BF19-4749-8765-42D2EBC6E345}" dt="2023-09-01T09:05:11.473" v="33" actId="26606"/>
          <ac:spMkLst>
            <pc:docMk/>
            <pc:sldMk cId="2141093446" sldId="261"/>
            <ac:spMk id="30" creationId="{D7A453D2-15D8-4403-815F-291FA16340D9}"/>
          </ac:spMkLst>
        </pc:spChg>
        <pc:spChg chg="add del">
          <ac:chgData name="L. Fleming" userId="f9b96909-3c40-4d31-843d-4d0fac923ea7" providerId="ADAL" clId="{9FE0BF2C-BF19-4749-8765-42D2EBC6E345}" dt="2023-09-01T09:05:11.473" v="33" actId="26606"/>
          <ac:spMkLst>
            <pc:docMk/>
            <pc:sldMk cId="2141093446" sldId="261"/>
            <ac:spMk id="31" creationId="{B8114C98-A349-4111-A123-E8EAB86ABE30}"/>
          </ac:spMkLst>
        </pc:spChg>
        <pc:spChg chg="add del">
          <ac:chgData name="L. Fleming" userId="f9b96909-3c40-4d31-843d-4d0fac923ea7" providerId="ADAL" clId="{9FE0BF2C-BF19-4749-8765-42D2EBC6E345}" dt="2023-09-01T09:05:11.473" v="33" actId="26606"/>
          <ac:spMkLst>
            <pc:docMk/>
            <pc:sldMk cId="2141093446" sldId="261"/>
            <ac:spMk id="32" creationId="{8161EA6B-09CA-445B-AB0D-8DF76FA92DEF}"/>
          </ac:spMkLst>
        </pc:spChg>
        <pc:spChg chg="add del">
          <ac:chgData name="L. Fleming" userId="f9b96909-3c40-4d31-843d-4d0fac923ea7" providerId="ADAL" clId="{9FE0BF2C-BF19-4749-8765-42D2EBC6E345}" dt="2023-09-01T09:05:11.473" v="33" actId="26606"/>
          <ac:spMkLst>
            <pc:docMk/>
            <pc:sldMk cId="2141093446" sldId="261"/>
            <ac:spMk id="39" creationId="{E2D3D3F2-ABBB-4453-B1C5-1BEBF7E4DD56}"/>
          </ac:spMkLst>
        </pc:spChg>
        <pc:spChg chg="add del">
          <ac:chgData name="L. Fleming" userId="f9b96909-3c40-4d31-843d-4d0fac923ea7" providerId="ADAL" clId="{9FE0BF2C-BF19-4749-8765-42D2EBC6E345}" dt="2023-09-01T09:05:11.473" v="33" actId="26606"/>
          <ac:spMkLst>
            <pc:docMk/>
            <pc:sldMk cId="2141093446" sldId="261"/>
            <ac:spMk id="53" creationId="{773AEA78-C03B-40B7-9D11-DC022119D577}"/>
          </ac:spMkLst>
        </pc:spChg>
        <pc:spChg chg="add del">
          <ac:chgData name="L. Fleming" userId="f9b96909-3c40-4d31-843d-4d0fac923ea7" providerId="ADAL" clId="{9FE0BF2C-BF19-4749-8765-42D2EBC6E345}" dt="2023-09-01T09:05:19.880" v="35" actId="26606"/>
          <ac:spMkLst>
            <pc:docMk/>
            <pc:sldMk cId="2141093446" sldId="261"/>
            <ac:spMk id="55" creationId="{F541DB91-0B10-46D9-B34B-7BFF9602606D}"/>
          </ac:spMkLst>
        </pc:spChg>
        <pc:spChg chg="add del">
          <ac:chgData name="L. Fleming" userId="f9b96909-3c40-4d31-843d-4d0fac923ea7" providerId="ADAL" clId="{9FE0BF2C-BF19-4749-8765-42D2EBC6E345}" dt="2023-09-01T09:05:19.880" v="35" actId="26606"/>
          <ac:spMkLst>
            <pc:docMk/>
            <pc:sldMk cId="2141093446" sldId="261"/>
            <ac:spMk id="56" creationId="{9CF7FE1C-8BC5-4B0C-A2BC-93AB72C90FDD}"/>
          </ac:spMkLst>
        </pc:spChg>
        <pc:grpChg chg="add del">
          <ac:chgData name="L. Fleming" userId="f9b96909-3c40-4d31-843d-4d0fac923ea7" providerId="ADAL" clId="{9FE0BF2C-BF19-4749-8765-42D2EBC6E345}" dt="2023-09-01T09:05:11.473" v="33" actId="26606"/>
          <ac:grpSpMkLst>
            <pc:docMk/>
            <pc:sldMk cId="2141093446" sldId="261"/>
            <ac:grpSpMk id="33" creationId="{670FB431-AE18-414D-92F4-1D12D1991152}"/>
          </ac:grpSpMkLst>
        </pc:grpChg>
        <pc:grpChg chg="add del">
          <ac:chgData name="L. Fleming" userId="f9b96909-3c40-4d31-843d-4d0fac923ea7" providerId="ADAL" clId="{9FE0BF2C-BF19-4749-8765-42D2EBC6E345}" dt="2023-09-01T09:05:11.473" v="33" actId="26606"/>
          <ac:grpSpMkLst>
            <pc:docMk/>
            <pc:sldMk cId="2141093446" sldId="261"/>
            <ac:grpSpMk id="38" creationId="{913B067F-3154-4968-A886-DF93A787EC44}"/>
          </ac:grpSpMkLst>
        </pc:grpChg>
        <pc:grpChg chg="add del">
          <ac:chgData name="L. Fleming" userId="f9b96909-3c40-4d31-843d-4d0fac923ea7" providerId="ADAL" clId="{9FE0BF2C-BF19-4749-8765-42D2EBC6E345}" dt="2023-09-01T09:05:11.473" v="33" actId="26606"/>
          <ac:grpSpMkLst>
            <pc:docMk/>
            <pc:sldMk cId="2141093446" sldId="261"/>
            <ac:grpSpMk id="41" creationId="{8214E4A5-A0D2-42C4-8D14-D2A7E495F041}"/>
          </ac:grpSpMkLst>
        </pc:grpChg>
        <pc:grpChg chg="add del">
          <ac:chgData name="L. Fleming" userId="f9b96909-3c40-4d31-843d-4d0fac923ea7" providerId="ADAL" clId="{9FE0BF2C-BF19-4749-8765-42D2EBC6E345}" dt="2023-09-01T09:05:11.473" v="33" actId="26606"/>
          <ac:grpSpMkLst>
            <pc:docMk/>
            <pc:sldMk cId="2141093446" sldId="261"/>
            <ac:grpSpMk id="47" creationId="{1F4E1649-4D1F-4A91-AF97-A254BFDD524D}"/>
          </ac:grpSpMkLst>
        </pc:grpChg>
        <pc:picChg chg="mod">
          <ac:chgData name="L. Fleming" userId="f9b96909-3c40-4d31-843d-4d0fac923ea7" providerId="ADAL" clId="{9FE0BF2C-BF19-4749-8765-42D2EBC6E345}" dt="2023-09-01T09:05:19.880" v="35" actId="26606"/>
          <ac:picMkLst>
            <pc:docMk/>
            <pc:sldMk cId="2141093446" sldId="261"/>
            <ac:picMk id="3" creationId="{53041DB3-242D-B696-C850-D19DD12A49DF}"/>
          </ac:picMkLst>
        </pc:picChg>
      </pc:sldChg>
      <pc:sldChg chg="addSp delSp modSp mod">
        <pc:chgData name="L. Fleming" userId="f9b96909-3c40-4d31-843d-4d0fac923ea7" providerId="ADAL" clId="{9FE0BF2C-BF19-4749-8765-42D2EBC6E345}" dt="2023-09-01T09:05:20.710" v="36" actId="26606"/>
        <pc:sldMkLst>
          <pc:docMk/>
          <pc:sldMk cId="139191020" sldId="262"/>
        </pc:sldMkLst>
        <pc:spChg chg="mod ord">
          <ac:chgData name="L. Fleming" userId="f9b96909-3c40-4d31-843d-4d0fac923ea7" providerId="ADAL" clId="{9FE0BF2C-BF19-4749-8765-42D2EBC6E345}" dt="2023-09-01T09:05:20.710" v="36" actId="26606"/>
          <ac:spMkLst>
            <pc:docMk/>
            <pc:sldMk cId="139191020" sldId="262"/>
            <ac:spMk id="2" creationId="{13AAA418-7B6D-F92D-55BB-863D374436A5}"/>
          </ac:spMkLst>
        </pc:spChg>
        <pc:spChg chg="add del">
          <ac:chgData name="L. Fleming" userId="f9b96909-3c40-4d31-843d-4d0fac923ea7" providerId="ADAL" clId="{9FE0BF2C-BF19-4749-8765-42D2EBC6E345}" dt="2023-09-01T09:05:20.710" v="36" actId="26606"/>
          <ac:spMkLst>
            <pc:docMk/>
            <pc:sldMk cId="139191020" sldId="262"/>
            <ac:spMk id="2057" creationId="{7E734232-46A8-4884-9A59-B7E3BA4BC313}"/>
          </ac:spMkLst>
        </pc:spChg>
        <pc:spChg chg="add del">
          <ac:chgData name="L. Fleming" userId="f9b96909-3c40-4d31-843d-4d0fac923ea7" providerId="ADAL" clId="{9FE0BF2C-BF19-4749-8765-42D2EBC6E345}" dt="2023-09-01T09:05:20.710" v="36" actId="26606"/>
          <ac:spMkLst>
            <pc:docMk/>
            <pc:sldMk cId="139191020" sldId="262"/>
            <ac:spMk id="2059" creationId="{D346B8D2-3218-41A5-B817-9ABFB108C6DA}"/>
          </ac:spMkLst>
        </pc:spChg>
        <pc:spChg chg="add del">
          <ac:chgData name="L. Fleming" userId="f9b96909-3c40-4d31-843d-4d0fac923ea7" providerId="ADAL" clId="{9FE0BF2C-BF19-4749-8765-42D2EBC6E345}" dt="2023-09-01T09:05:20.710" v="36" actId="26606"/>
          <ac:spMkLst>
            <pc:docMk/>
            <pc:sldMk cId="139191020" sldId="262"/>
            <ac:spMk id="2061" creationId="{51E014CA-4279-4E70-AC56-0BBEBF92C298}"/>
          </ac:spMkLst>
        </pc:spChg>
        <pc:spChg chg="add del">
          <ac:chgData name="L. Fleming" userId="f9b96909-3c40-4d31-843d-4d0fac923ea7" providerId="ADAL" clId="{9FE0BF2C-BF19-4749-8765-42D2EBC6E345}" dt="2023-09-01T09:05:20.710" v="36" actId="26606"/>
          <ac:spMkLst>
            <pc:docMk/>
            <pc:sldMk cId="139191020" sldId="262"/>
            <ac:spMk id="2063" creationId="{28B3DCF8-9D1E-4907-B1EC-98D11BC16F55}"/>
          </ac:spMkLst>
        </pc:spChg>
        <pc:spChg chg="add del">
          <ac:chgData name="L. Fleming" userId="f9b96909-3c40-4d31-843d-4d0fac923ea7" providerId="ADAL" clId="{9FE0BF2C-BF19-4749-8765-42D2EBC6E345}" dt="2023-09-01T09:05:20.710" v="36" actId="26606"/>
          <ac:spMkLst>
            <pc:docMk/>
            <pc:sldMk cId="139191020" sldId="262"/>
            <ac:spMk id="2065" creationId="{88D6B9EF-FF47-487C-8B82-F9F2B9A54AD6}"/>
          </ac:spMkLst>
        </pc:spChg>
        <pc:spChg chg="add del">
          <ac:chgData name="L. Fleming" userId="f9b96909-3c40-4d31-843d-4d0fac923ea7" providerId="ADAL" clId="{9FE0BF2C-BF19-4749-8765-42D2EBC6E345}" dt="2023-09-01T09:05:20.710" v="36" actId="26606"/>
          <ac:spMkLst>
            <pc:docMk/>
            <pc:sldMk cId="139191020" sldId="262"/>
            <ac:spMk id="2067" creationId="{5717D090-7948-433A-AED2-EA1A98E6F0B3}"/>
          </ac:spMkLst>
        </pc:spChg>
        <pc:spChg chg="add del">
          <ac:chgData name="L. Fleming" userId="f9b96909-3c40-4d31-843d-4d0fac923ea7" providerId="ADAL" clId="{9FE0BF2C-BF19-4749-8765-42D2EBC6E345}" dt="2023-09-01T09:05:20.710" v="36" actId="26606"/>
          <ac:spMkLst>
            <pc:docMk/>
            <pc:sldMk cId="139191020" sldId="262"/>
            <ac:spMk id="2069" creationId="{D618C3E8-8260-4E23-8BA1-C2C3E80BEF9F}"/>
          </ac:spMkLst>
        </pc:spChg>
        <pc:spChg chg="add del">
          <ac:chgData name="L. Fleming" userId="f9b96909-3c40-4d31-843d-4d0fac923ea7" providerId="ADAL" clId="{9FE0BF2C-BF19-4749-8765-42D2EBC6E345}" dt="2023-09-01T09:05:20.710" v="36" actId="26606"/>
          <ac:spMkLst>
            <pc:docMk/>
            <pc:sldMk cId="139191020" sldId="262"/>
            <ac:spMk id="2074" creationId="{7B4F6806-5898-4FE8-B610-A058C8B8470A}"/>
          </ac:spMkLst>
        </pc:spChg>
        <pc:picChg chg="mod">
          <ac:chgData name="L. Fleming" userId="f9b96909-3c40-4d31-843d-4d0fac923ea7" providerId="ADAL" clId="{9FE0BF2C-BF19-4749-8765-42D2EBC6E345}" dt="2023-09-01T09:05:20.710" v="36" actId="26606"/>
          <ac:picMkLst>
            <pc:docMk/>
            <pc:sldMk cId="139191020" sldId="262"/>
            <ac:picMk id="2050" creationId="{756C4CA5-41D3-CEFA-F184-87941C8779FD}"/>
          </ac:picMkLst>
        </pc:picChg>
        <pc:picChg chg="mod ord">
          <ac:chgData name="L. Fleming" userId="f9b96909-3c40-4d31-843d-4d0fac923ea7" providerId="ADAL" clId="{9FE0BF2C-BF19-4749-8765-42D2EBC6E345}" dt="2023-09-01T09:05:20.710" v="36" actId="26606"/>
          <ac:picMkLst>
            <pc:docMk/>
            <pc:sldMk cId="139191020" sldId="262"/>
            <ac:picMk id="2051" creationId="{59ABC4C3-C05E-9FD6-E46B-7F68D15287A8}"/>
          </ac:picMkLst>
        </pc:picChg>
        <pc:picChg chg="mod">
          <ac:chgData name="L. Fleming" userId="f9b96909-3c40-4d31-843d-4d0fac923ea7" providerId="ADAL" clId="{9FE0BF2C-BF19-4749-8765-42D2EBC6E345}" dt="2023-09-01T09:05:20.710" v="36" actId="26606"/>
          <ac:picMkLst>
            <pc:docMk/>
            <pc:sldMk cId="139191020" sldId="262"/>
            <ac:picMk id="2052" creationId="{44C8BEEC-547D-4B5F-0C4D-9E24B874B06B}"/>
          </ac:picMkLst>
        </pc:picChg>
      </pc:sldChg>
      <pc:sldChg chg="addSp delSp modSp mod setBg">
        <pc:chgData name="L. Fleming" userId="f9b96909-3c40-4d31-843d-4d0fac923ea7" providerId="ADAL" clId="{9FE0BF2C-BF19-4749-8765-42D2EBC6E345}" dt="2023-09-01T11:51:30.661" v="582" actId="26606"/>
        <pc:sldMkLst>
          <pc:docMk/>
          <pc:sldMk cId="2909190319" sldId="265"/>
        </pc:sldMkLst>
        <pc:spChg chg="mod">
          <ac:chgData name="L. Fleming" userId="f9b96909-3c40-4d31-843d-4d0fac923ea7" providerId="ADAL" clId="{9FE0BF2C-BF19-4749-8765-42D2EBC6E345}" dt="2023-09-01T11:51:30.661" v="582" actId="26606"/>
          <ac:spMkLst>
            <pc:docMk/>
            <pc:sldMk cId="2909190319" sldId="265"/>
            <ac:spMk id="10" creationId="{83F0C8F7-7454-6030-19AC-4B365BF12770}"/>
          </ac:spMkLst>
        </pc:spChg>
        <pc:spChg chg="del mod">
          <ac:chgData name="L. Fleming" userId="f9b96909-3c40-4d31-843d-4d0fac923ea7" providerId="ADAL" clId="{9FE0BF2C-BF19-4749-8765-42D2EBC6E345}" dt="2023-09-01T11:08:54.369" v="486" actId="478"/>
          <ac:spMkLst>
            <pc:docMk/>
            <pc:sldMk cId="2909190319" sldId="265"/>
            <ac:spMk id="11" creationId="{5D9B3383-6E5C-860E-45C4-919FC3F19EFC}"/>
          </ac:spMkLst>
        </pc:spChg>
        <pc:spChg chg="del">
          <ac:chgData name="L. Fleming" userId="f9b96909-3c40-4d31-843d-4d0fac923ea7" providerId="ADAL" clId="{9FE0BF2C-BF19-4749-8765-42D2EBC6E345}" dt="2023-09-01T11:08:38.405" v="482" actId="478"/>
          <ac:spMkLst>
            <pc:docMk/>
            <pc:sldMk cId="2909190319" sldId="265"/>
            <ac:spMk id="14" creationId="{AF639B16-EC5C-1F18-1FBF-7F7B668AA3A5}"/>
          </ac:spMkLst>
        </pc:spChg>
        <pc:spChg chg="add">
          <ac:chgData name="L. Fleming" userId="f9b96909-3c40-4d31-843d-4d0fac923ea7" providerId="ADAL" clId="{9FE0BF2C-BF19-4749-8765-42D2EBC6E345}" dt="2023-09-01T11:51:30.661" v="582" actId="26606"/>
          <ac:spMkLst>
            <pc:docMk/>
            <pc:sldMk cId="2909190319" sldId="265"/>
            <ac:spMk id="1045" creationId="{F3060C83-F051-4F0E-ABAD-AA0DFC48B218}"/>
          </ac:spMkLst>
        </pc:spChg>
        <pc:spChg chg="add">
          <ac:chgData name="L. Fleming" userId="f9b96909-3c40-4d31-843d-4d0fac923ea7" providerId="ADAL" clId="{9FE0BF2C-BF19-4749-8765-42D2EBC6E345}" dt="2023-09-01T11:51:30.661" v="582" actId="26606"/>
          <ac:spMkLst>
            <pc:docMk/>
            <pc:sldMk cId="2909190319" sldId="265"/>
            <ac:spMk id="1047" creationId="{83C98ABE-055B-441F-B07E-44F97F083C39}"/>
          </ac:spMkLst>
        </pc:spChg>
        <pc:spChg chg="add">
          <ac:chgData name="L. Fleming" userId="f9b96909-3c40-4d31-843d-4d0fac923ea7" providerId="ADAL" clId="{9FE0BF2C-BF19-4749-8765-42D2EBC6E345}" dt="2023-09-01T11:51:30.661" v="582" actId="26606"/>
          <ac:spMkLst>
            <pc:docMk/>
            <pc:sldMk cId="2909190319" sldId="265"/>
            <ac:spMk id="1049" creationId="{29FDB030-9B49-4CED-8CCD-4D99382388AC}"/>
          </ac:spMkLst>
        </pc:spChg>
        <pc:spChg chg="add">
          <ac:chgData name="L. Fleming" userId="f9b96909-3c40-4d31-843d-4d0fac923ea7" providerId="ADAL" clId="{9FE0BF2C-BF19-4749-8765-42D2EBC6E345}" dt="2023-09-01T11:51:30.661" v="582" actId="26606"/>
          <ac:spMkLst>
            <pc:docMk/>
            <pc:sldMk cId="2909190319" sldId="265"/>
            <ac:spMk id="1051" creationId="{3783CA14-24A1-485C-8B30-D6A5D87987AD}"/>
          </ac:spMkLst>
        </pc:spChg>
        <pc:spChg chg="add">
          <ac:chgData name="L. Fleming" userId="f9b96909-3c40-4d31-843d-4d0fac923ea7" providerId="ADAL" clId="{9FE0BF2C-BF19-4749-8765-42D2EBC6E345}" dt="2023-09-01T11:51:30.661" v="582" actId="26606"/>
          <ac:spMkLst>
            <pc:docMk/>
            <pc:sldMk cId="2909190319" sldId="265"/>
            <ac:spMk id="1053" creationId="{9A97C86A-04D6-40F7-AE84-31AB43E6A846}"/>
          </ac:spMkLst>
        </pc:spChg>
        <pc:spChg chg="add">
          <ac:chgData name="L. Fleming" userId="f9b96909-3c40-4d31-843d-4d0fac923ea7" providerId="ADAL" clId="{9FE0BF2C-BF19-4749-8765-42D2EBC6E345}" dt="2023-09-01T11:51:30.661" v="582" actId="26606"/>
          <ac:spMkLst>
            <pc:docMk/>
            <pc:sldMk cId="2909190319" sldId="265"/>
            <ac:spMk id="1055" creationId="{FF9F2414-84E8-453E-B1F3-389FDE8192D9}"/>
          </ac:spMkLst>
        </pc:spChg>
        <pc:spChg chg="add">
          <ac:chgData name="L. Fleming" userId="f9b96909-3c40-4d31-843d-4d0fac923ea7" providerId="ADAL" clId="{9FE0BF2C-BF19-4749-8765-42D2EBC6E345}" dt="2023-09-01T11:51:30.661" v="582" actId="26606"/>
          <ac:spMkLst>
            <pc:docMk/>
            <pc:sldMk cId="2909190319" sldId="265"/>
            <ac:spMk id="1057" creationId="{3ECA69A1-7536-43AC-85EF-C7106179F5ED}"/>
          </ac:spMkLst>
        </pc:spChg>
        <pc:picChg chg="add mod">
          <ac:chgData name="L. Fleming" userId="f9b96909-3c40-4d31-843d-4d0fac923ea7" providerId="ADAL" clId="{9FE0BF2C-BF19-4749-8765-42D2EBC6E345}" dt="2023-09-01T11:51:30.661" v="582" actId="26606"/>
          <ac:picMkLst>
            <pc:docMk/>
            <pc:sldMk cId="2909190319" sldId="265"/>
            <ac:picMk id="1026" creationId="{B4CF0D2D-69BA-3EA7-250F-441508A06EA2}"/>
          </ac:picMkLst>
        </pc:picChg>
        <pc:picChg chg="add mod">
          <ac:chgData name="L. Fleming" userId="f9b96909-3c40-4d31-843d-4d0fac923ea7" providerId="ADAL" clId="{9FE0BF2C-BF19-4749-8765-42D2EBC6E345}" dt="2023-09-01T11:51:30.661" v="582" actId="26606"/>
          <ac:picMkLst>
            <pc:docMk/>
            <pc:sldMk cId="2909190319" sldId="265"/>
            <ac:picMk id="1028" creationId="{C5EB6176-D0B9-739D-CB96-8AC5C8C881CA}"/>
          </ac:picMkLst>
        </pc:picChg>
        <pc:picChg chg="add mod">
          <ac:chgData name="L. Fleming" userId="f9b96909-3c40-4d31-843d-4d0fac923ea7" providerId="ADAL" clId="{9FE0BF2C-BF19-4749-8765-42D2EBC6E345}" dt="2023-09-01T11:51:30.661" v="582" actId="26606"/>
          <ac:picMkLst>
            <pc:docMk/>
            <pc:sldMk cId="2909190319" sldId="265"/>
            <ac:picMk id="1030" creationId="{4BEC4040-D0EB-F8B2-A726-9FB411A2436D}"/>
          </ac:picMkLst>
        </pc:picChg>
        <pc:picChg chg="add mod">
          <ac:chgData name="L. Fleming" userId="f9b96909-3c40-4d31-843d-4d0fac923ea7" providerId="ADAL" clId="{9FE0BF2C-BF19-4749-8765-42D2EBC6E345}" dt="2023-09-01T11:51:30.661" v="582" actId="26606"/>
          <ac:picMkLst>
            <pc:docMk/>
            <pc:sldMk cId="2909190319" sldId="265"/>
            <ac:picMk id="1032" creationId="{FFF25B85-3FDC-E6E6-0007-EC1857A1850A}"/>
          </ac:picMkLst>
        </pc:picChg>
        <pc:picChg chg="add mod">
          <ac:chgData name="L. Fleming" userId="f9b96909-3c40-4d31-843d-4d0fac923ea7" providerId="ADAL" clId="{9FE0BF2C-BF19-4749-8765-42D2EBC6E345}" dt="2023-09-01T11:51:30.661" v="582" actId="26606"/>
          <ac:picMkLst>
            <pc:docMk/>
            <pc:sldMk cId="2909190319" sldId="265"/>
            <ac:picMk id="1034" creationId="{09E1A8A0-683B-1429-8D6C-1DDBA847124D}"/>
          </ac:picMkLst>
        </pc:picChg>
        <pc:picChg chg="add mod">
          <ac:chgData name="L. Fleming" userId="f9b96909-3c40-4d31-843d-4d0fac923ea7" providerId="ADAL" clId="{9FE0BF2C-BF19-4749-8765-42D2EBC6E345}" dt="2023-09-01T11:51:30.661" v="582" actId="26606"/>
          <ac:picMkLst>
            <pc:docMk/>
            <pc:sldMk cId="2909190319" sldId="265"/>
            <ac:picMk id="1036" creationId="{62983C46-F095-8BA9-3600-01EA3425F2B6}"/>
          </ac:picMkLst>
        </pc:picChg>
        <pc:picChg chg="add mod">
          <ac:chgData name="L. Fleming" userId="f9b96909-3c40-4d31-843d-4d0fac923ea7" providerId="ADAL" clId="{9FE0BF2C-BF19-4749-8765-42D2EBC6E345}" dt="2023-09-01T11:51:30.661" v="582" actId="26606"/>
          <ac:picMkLst>
            <pc:docMk/>
            <pc:sldMk cId="2909190319" sldId="265"/>
            <ac:picMk id="1038" creationId="{61220F47-7611-53CF-247A-9FE7BEC8BD60}"/>
          </ac:picMkLst>
        </pc:picChg>
        <pc:picChg chg="add mod">
          <ac:chgData name="L. Fleming" userId="f9b96909-3c40-4d31-843d-4d0fac923ea7" providerId="ADAL" clId="{9FE0BF2C-BF19-4749-8765-42D2EBC6E345}" dt="2023-09-01T11:51:30.661" v="582" actId="26606"/>
          <ac:picMkLst>
            <pc:docMk/>
            <pc:sldMk cId="2909190319" sldId="265"/>
            <ac:picMk id="1040" creationId="{CC7C4B75-D603-32FD-15C9-5DCD81F8A132}"/>
          </ac:picMkLst>
        </pc:picChg>
        <pc:picChg chg="del">
          <ac:chgData name="L. Fleming" userId="f9b96909-3c40-4d31-843d-4d0fac923ea7" providerId="ADAL" clId="{9FE0BF2C-BF19-4749-8765-42D2EBC6E345}" dt="2023-09-01T11:08:34.451" v="481" actId="478"/>
          <ac:picMkLst>
            <pc:docMk/>
            <pc:sldMk cId="2909190319" sldId="265"/>
            <ac:picMk id="2109" creationId="{0B9F9CB2-FA0C-6493-4AAB-0B55C3E87511}"/>
          </ac:picMkLst>
        </pc:picChg>
      </pc:sldChg>
      <pc:sldChg chg="modNotes">
        <pc:chgData name="L. Fleming" userId="f9b96909-3c40-4d31-843d-4d0fac923ea7" providerId="ADAL" clId="{9FE0BF2C-BF19-4749-8765-42D2EBC6E345}" dt="2023-09-15T13:37:22.445" v="828"/>
        <pc:sldMkLst>
          <pc:docMk/>
          <pc:sldMk cId="0" sldId="268"/>
        </pc:sldMkLst>
      </pc:sldChg>
      <pc:sldChg chg="addSp delSp modSp mod setBg">
        <pc:chgData name="L. Fleming" userId="f9b96909-3c40-4d31-843d-4d0fac923ea7" providerId="ADAL" clId="{9FE0BF2C-BF19-4749-8765-42D2EBC6E345}" dt="2023-09-01T12:06:39.893" v="614" actId="26606"/>
        <pc:sldMkLst>
          <pc:docMk/>
          <pc:sldMk cId="1364803706" sldId="269"/>
        </pc:sldMkLst>
        <pc:spChg chg="del">
          <ac:chgData name="L. Fleming" userId="f9b96909-3c40-4d31-843d-4d0fac923ea7" providerId="ADAL" clId="{9FE0BF2C-BF19-4749-8765-42D2EBC6E345}" dt="2023-09-01T12:05:24.508" v="597" actId="478"/>
          <ac:spMkLst>
            <pc:docMk/>
            <pc:sldMk cId="1364803706" sldId="269"/>
            <ac:spMk id="2" creationId="{A95A3303-7E6F-E1D8-43B7-FCBB6B730296}"/>
          </ac:spMkLst>
        </pc:spChg>
        <pc:spChg chg="del">
          <ac:chgData name="L. Fleming" userId="f9b96909-3c40-4d31-843d-4d0fac923ea7" providerId="ADAL" clId="{9FE0BF2C-BF19-4749-8765-42D2EBC6E345}" dt="2023-09-01T12:05:33.700" v="599" actId="478"/>
          <ac:spMkLst>
            <pc:docMk/>
            <pc:sldMk cId="1364803706" sldId="269"/>
            <ac:spMk id="3" creationId="{87964E9F-03EE-6567-F4D9-51DD054BF711}"/>
          </ac:spMkLst>
        </pc:spChg>
        <pc:spChg chg="add mod ord">
          <ac:chgData name="L. Fleming" userId="f9b96909-3c40-4d31-843d-4d0fac923ea7" providerId="ADAL" clId="{9FE0BF2C-BF19-4749-8765-42D2EBC6E345}" dt="2023-09-01T12:06:39.893" v="614" actId="26606"/>
          <ac:spMkLst>
            <pc:docMk/>
            <pc:sldMk cId="1364803706" sldId="269"/>
            <ac:spMk id="4" creationId="{735F96B1-B42D-72B1-E2BC-1FDF32921A3E}"/>
          </ac:spMkLst>
        </pc:spChg>
        <pc:spChg chg="add del mod">
          <ac:chgData name="L. Fleming" userId="f9b96909-3c40-4d31-843d-4d0fac923ea7" providerId="ADAL" clId="{9FE0BF2C-BF19-4749-8765-42D2EBC6E345}" dt="2023-09-01T12:05:27.991" v="598" actId="478"/>
          <ac:spMkLst>
            <pc:docMk/>
            <pc:sldMk cId="1364803706" sldId="269"/>
            <ac:spMk id="6" creationId="{AD45E73D-F486-9A99-F7DF-97549911015C}"/>
          </ac:spMkLst>
        </pc:spChg>
        <pc:spChg chg="add del">
          <ac:chgData name="L. Fleming" userId="f9b96909-3c40-4d31-843d-4d0fac923ea7" providerId="ADAL" clId="{9FE0BF2C-BF19-4749-8765-42D2EBC6E345}" dt="2023-09-01T12:06:23.096" v="609" actId="26606"/>
          <ac:spMkLst>
            <pc:docMk/>
            <pc:sldMk cId="1364803706" sldId="269"/>
            <ac:spMk id="3096" creationId="{E8DC6FCD-811B-436E-9FEE-FC957486CD7E}"/>
          </ac:spMkLst>
        </pc:spChg>
        <pc:spChg chg="add del">
          <ac:chgData name="L. Fleming" userId="f9b96909-3c40-4d31-843d-4d0fac923ea7" providerId="ADAL" clId="{9FE0BF2C-BF19-4749-8765-42D2EBC6E345}" dt="2023-09-01T12:06:33.849" v="611" actId="26606"/>
          <ac:spMkLst>
            <pc:docMk/>
            <pc:sldMk cId="1364803706" sldId="269"/>
            <ac:spMk id="3099" creationId="{19B2EB12-332C-4DCC-9746-30DD4690F95F}"/>
          </ac:spMkLst>
        </pc:spChg>
        <pc:spChg chg="add del">
          <ac:chgData name="L. Fleming" userId="f9b96909-3c40-4d31-843d-4d0fac923ea7" providerId="ADAL" clId="{9FE0BF2C-BF19-4749-8765-42D2EBC6E345}" dt="2023-09-01T12:06:39.877" v="613" actId="26606"/>
          <ac:spMkLst>
            <pc:docMk/>
            <pc:sldMk cId="1364803706" sldId="269"/>
            <ac:spMk id="3110" creationId="{6F79B0DD-2C63-4EE5-804F-B8E391FC1E45}"/>
          </ac:spMkLst>
        </pc:spChg>
        <pc:spChg chg="add del">
          <ac:chgData name="L. Fleming" userId="f9b96909-3c40-4d31-843d-4d0fac923ea7" providerId="ADAL" clId="{9FE0BF2C-BF19-4749-8765-42D2EBC6E345}" dt="2023-09-01T12:06:39.877" v="613" actId="26606"/>
          <ac:spMkLst>
            <pc:docMk/>
            <pc:sldMk cId="1364803706" sldId="269"/>
            <ac:spMk id="3111" creationId="{627DB8AB-CD55-4C8F-9043-52652B89231A}"/>
          </ac:spMkLst>
        </pc:spChg>
        <pc:spChg chg="add del">
          <ac:chgData name="L. Fleming" userId="f9b96909-3c40-4d31-843d-4d0fac923ea7" providerId="ADAL" clId="{9FE0BF2C-BF19-4749-8765-42D2EBC6E345}" dt="2023-09-01T12:06:39.877" v="613" actId="26606"/>
          <ac:spMkLst>
            <pc:docMk/>
            <pc:sldMk cId="1364803706" sldId="269"/>
            <ac:spMk id="3112" creationId="{53059C5A-91CB-4024-9B4E-20082E25C70B}"/>
          </ac:spMkLst>
        </pc:spChg>
        <pc:spChg chg="add del">
          <ac:chgData name="L. Fleming" userId="f9b96909-3c40-4d31-843d-4d0fac923ea7" providerId="ADAL" clId="{9FE0BF2C-BF19-4749-8765-42D2EBC6E345}" dt="2023-09-01T12:06:39.877" v="613" actId="26606"/>
          <ac:spMkLst>
            <pc:docMk/>
            <pc:sldMk cId="1364803706" sldId="269"/>
            <ac:spMk id="3113" creationId="{184884BF-A898-4EFF-9504-E13EBE3FF62E}"/>
          </ac:spMkLst>
        </pc:spChg>
        <pc:spChg chg="add del">
          <ac:chgData name="L. Fleming" userId="f9b96909-3c40-4d31-843d-4d0fac923ea7" providerId="ADAL" clId="{9FE0BF2C-BF19-4749-8765-42D2EBC6E345}" dt="2023-09-01T12:06:39.877" v="613" actId="26606"/>
          <ac:spMkLst>
            <pc:docMk/>
            <pc:sldMk cId="1364803706" sldId="269"/>
            <ac:spMk id="3114" creationId="{7B32D337-FDA6-4468-ADB1-7038E5FC0BA9}"/>
          </ac:spMkLst>
        </pc:spChg>
        <pc:spChg chg="add">
          <ac:chgData name="L. Fleming" userId="f9b96909-3c40-4d31-843d-4d0fac923ea7" providerId="ADAL" clId="{9FE0BF2C-BF19-4749-8765-42D2EBC6E345}" dt="2023-09-01T12:06:39.893" v="614" actId="26606"/>
          <ac:spMkLst>
            <pc:docMk/>
            <pc:sldMk cId="1364803706" sldId="269"/>
            <ac:spMk id="3116" creationId="{56651B3B-2F8A-4E48-BEA0-5D35421CE7B5}"/>
          </ac:spMkLst>
        </pc:spChg>
        <pc:spChg chg="add">
          <ac:chgData name="L. Fleming" userId="f9b96909-3c40-4d31-843d-4d0fac923ea7" providerId="ADAL" clId="{9FE0BF2C-BF19-4749-8765-42D2EBC6E345}" dt="2023-09-01T12:06:39.893" v="614" actId="26606"/>
          <ac:spMkLst>
            <pc:docMk/>
            <pc:sldMk cId="1364803706" sldId="269"/>
            <ac:spMk id="3117" creationId="{112839B5-6527-4FE1-B5CA-71D5FFC47C0E}"/>
          </ac:spMkLst>
        </pc:spChg>
        <pc:spChg chg="add">
          <ac:chgData name="L. Fleming" userId="f9b96909-3c40-4d31-843d-4d0fac923ea7" providerId="ADAL" clId="{9FE0BF2C-BF19-4749-8765-42D2EBC6E345}" dt="2023-09-01T12:06:39.893" v="614" actId="26606"/>
          <ac:spMkLst>
            <pc:docMk/>
            <pc:sldMk cId="1364803706" sldId="269"/>
            <ac:spMk id="3118" creationId="{BE12D8E2-6088-4997-A8C6-1794DA9E1D48}"/>
          </ac:spMkLst>
        </pc:spChg>
        <pc:spChg chg="add">
          <ac:chgData name="L. Fleming" userId="f9b96909-3c40-4d31-843d-4d0fac923ea7" providerId="ADAL" clId="{9FE0BF2C-BF19-4749-8765-42D2EBC6E345}" dt="2023-09-01T12:06:39.893" v="614" actId="26606"/>
          <ac:spMkLst>
            <pc:docMk/>
            <pc:sldMk cId="1364803706" sldId="269"/>
            <ac:spMk id="3119" creationId="{FAF10F47-1605-47C5-AE58-9062909ADA42}"/>
          </ac:spMkLst>
        </pc:spChg>
        <pc:grpChg chg="add del">
          <ac:chgData name="L. Fleming" userId="f9b96909-3c40-4d31-843d-4d0fac923ea7" providerId="ADAL" clId="{9FE0BF2C-BF19-4749-8765-42D2EBC6E345}" dt="2023-09-01T12:06:33.849" v="611" actId="26606"/>
          <ac:grpSpMkLst>
            <pc:docMk/>
            <pc:sldMk cId="1364803706" sldId="269"/>
            <ac:grpSpMk id="3100" creationId="{718BCC2B-0684-4382-A2D3-C9ADC776876E}"/>
          </ac:grpSpMkLst>
        </pc:grpChg>
        <pc:grpChg chg="add del">
          <ac:chgData name="L. Fleming" userId="f9b96909-3c40-4d31-843d-4d0fac923ea7" providerId="ADAL" clId="{9FE0BF2C-BF19-4749-8765-42D2EBC6E345}" dt="2023-09-01T12:06:33.849" v="611" actId="26606"/>
          <ac:grpSpMkLst>
            <pc:docMk/>
            <pc:sldMk cId="1364803706" sldId="269"/>
            <ac:grpSpMk id="3103" creationId="{AFD40B55-BABB-4B33-ADD3-0C2340430678}"/>
          </ac:grpSpMkLst>
        </pc:grpChg>
        <pc:grpChg chg="add del">
          <ac:chgData name="L. Fleming" userId="f9b96909-3c40-4d31-843d-4d0fac923ea7" providerId="ADAL" clId="{9FE0BF2C-BF19-4749-8765-42D2EBC6E345}" dt="2023-09-01T12:06:33.849" v="611" actId="26606"/>
          <ac:grpSpMkLst>
            <pc:docMk/>
            <pc:sldMk cId="1364803706" sldId="269"/>
            <ac:grpSpMk id="3104" creationId="{B5D0BDB0-2E17-4D86-BEE1-1A1817E04694}"/>
          </ac:grpSpMkLst>
        </pc:grpChg>
        <pc:grpChg chg="add del">
          <ac:chgData name="L. Fleming" userId="f9b96909-3c40-4d31-843d-4d0fac923ea7" providerId="ADAL" clId="{9FE0BF2C-BF19-4749-8765-42D2EBC6E345}" dt="2023-09-01T12:06:33.849" v="611" actId="26606"/>
          <ac:grpSpMkLst>
            <pc:docMk/>
            <pc:sldMk cId="1364803706" sldId="269"/>
            <ac:grpSpMk id="3108" creationId="{E616EDA1-F722-4C6A-AD2F-E487C7EBE6BD}"/>
          </ac:grpSpMkLst>
        </pc:grpChg>
        <pc:picChg chg="add mod ord">
          <ac:chgData name="L. Fleming" userId="f9b96909-3c40-4d31-843d-4d0fac923ea7" providerId="ADAL" clId="{9FE0BF2C-BF19-4749-8765-42D2EBC6E345}" dt="2023-09-01T12:06:39.893" v="614" actId="26606"/>
          <ac:picMkLst>
            <pc:docMk/>
            <pc:sldMk cId="1364803706" sldId="269"/>
            <ac:picMk id="3074" creationId="{7DAAA9DC-E5F3-94D4-39F4-35667FCAB0E7}"/>
          </ac:picMkLst>
        </pc:picChg>
        <pc:picChg chg="add mod ord">
          <ac:chgData name="L. Fleming" userId="f9b96909-3c40-4d31-843d-4d0fac923ea7" providerId="ADAL" clId="{9FE0BF2C-BF19-4749-8765-42D2EBC6E345}" dt="2023-09-01T12:06:39.893" v="614" actId="26606"/>
          <ac:picMkLst>
            <pc:docMk/>
            <pc:sldMk cId="1364803706" sldId="269"/>
            <ac:picMk id="3076" creationId="{916C9912-D311-6F4C-74D3-C72EA54C4C93}"/>
          </ac:picMkLst>
        </pc:picChg>
        <pc:picChg chg="add mod ord">
          <ac:chgData name="L. Fleming" userId="f9b96909-3c40-4d31-843d-4d0fac923ea7" providerId="ADAL" clId="{9FE0BF2C-BF19-4749-8765-42D2EBC6E345}" dt="2023-09-01T12:06:39.893" v="614" actId="26606"/>
          <ac:picMkLst>
            <pc:docMk/>
            <pc:sldMk cId="1364803706" sldId="269"/>
            <ac:picMk id="3078" creationId="{428DF0C4-5156-DC85-BA87-554A5137E4A4}"/>
          </ac:picMkLst>
        </pc:picChg>
        <pc:picChg chg="add mod ord">
          <ac:chgData name="L. Fleming" userId="f9b96909-3c40-4d31-843d-4d0fac923ea7" providerId="ADAL" clId="{9FE0BF2C-BF19-4749-8765-42D2EBC6E345}" dt="2023-09-01T12:06:39.893" v="614" actId="26606"/>
          <ac:picMkLst>
            <pc:docMk/>
            <pc:sldMk cId="1364803706" sldId="269"/>
            <ac:picMk id="3080" creationId="{63FCC011-D1E6-10D5-3A56-FF79977E9A8B}"/>
          </ac:picMkLst>
        </pc:picChg>
        <pc:cxnChg chg="add del">
          <ac:chgData name="L. Fleming" userId="f9b96909-3c40-4d31-843d-4d0fac923ea7" providerId="ADAL" clId="{9FE0BF2C-BF19-4749-8765-42D2EBC6E345}" dt="2023-09-01T12:06:39.893" v="614" actId="26606"/>
          <ac:cxnSpMkLst>
            <pc:docMk/>
            <pc:sldMk cId="1364803706" sldId="269"/>
            <ac:cxnSpMk id="3083" creationId="{192712F8-36FA-35DF-0CE8-4098D93322A3}"/>
          </ac:cxnSpMkLst>
        </pc:cxnChg>
        <pc:cxnChg chg="add del">
          <ac:chgData name="L. Fleming" userId="f9b96909-3c40-4d31-843d-4d0fac923ea7" providerId="ADAL" clId="{9FE0BF2C-BF19-4749-8765-42D2EBC6E345}" dt="2023-09-01T12:06:39.893" v="614" actId="26606"/>
          <ac:cxnSpMkLst>
            <pc:docMk/>
            <pc:sldMk cId="1364803706" sldId="269"/>
            <ac:cxnSpMk id="3085" creationId="{AF9469B9-6468-5B6A-E832-8D4590388432}"/>
          </ac:cxnSpMkLst>
        </pc:cxnChg>
        <pc:cxnChg chg="add del">
          <ac:chgData name="L. Fleming" userId="f9b96909-3c40-4d31-843d-4d0fac923ea7" providerId="ADAL" clId="{9FE0BF2C-BF19-4749-8765-42D2EBC6E345}" dt="2023-09-01T12:06:18.641" v="607" actId="26606"/>
          <ac:cxnSpMkLst>
            <pc:docMk/>
            <pc:sldMk cId="1364803706" sldId="269"/>
            <ac:cxnSpMk id="3090" creationId="{91B6081D-D3E8-4209-B85B-EB1C655A6272}"/>
          </ac:cxnSpMkLst>
        </pc:cxnChg>
        <pc:cxnChg chg="add del">
          <ac:chgData name="L. Fleming" userId="f9b96909-3c40-4d31-843d-4d0fac923ea7" providerId="ADAL" clId="{9FE0BF2C-BF19-4749-8765-42D2EBC6E345}" dt="2023-09-01T12:06:18.641" v="607" actId="26606"/>
          <ac:cxnSpMkLst>
            <pc:docMk/>
            <pc:sldMk cId="1364803706" sldId="269"/>
            <ac:cxnSpMk id="3092" creationId="{28CA55E4-1295-45C8-BA05-5A9E705B749A}"/>
          </ac:cxnSpMkLst>
        </pc:cxnChg>
        <pc:cxnChg chg="add del">
          <ac:chgData name="L. Fleming" userId="f9b96909-3c40-4d31-843d-4d0fac923ea7" providerId="ADAL" clId="{9FE0BF2C-BF19-4749-8765-42D2EBC6E345}" dt="2023-09-01T12:06:18.641" v="607" actId="26606"/>
          <ac:cxnSpMkLst>
            <pc:docMk/>
            <pc:sldMk cId="1364803706" sldId="269"/>
            <ac:cxnSpMk id="3094" creationId="{08C5794E-A9A1-4A23-AF68-C79A7822334C}"/>
          </ac:cxnSpMkLst>
        </pc:cxnChg>
      </pc:sldChg>
      <pc:sldChg chg="addSp delSp modSp mod ord setBg addAnim">
        <pc:chgData name="L. Fleming" userId="f9b96909-3c40-4d31-843d-4d0fac923ea7" providerId="ADAL" clId="{9FE0BF2C-BF19-4749-8765-42D2EBC6E345}" dt="2023-09-01T12:03:32.520" v="588" actId="1076"/>
        <pc:sldMkLst>
          <pc:docMk/>
          <pc:sldMk cId="2381185448" sldId="270"/>
        </pc:sldMkLst>
        <pc:spChg chg="mod">
          <ac:chgData name="L. Fleming" userId="f9b96909-3c40-4d31-843d-4d0fac923ea7" providerId="ADAL" clId="{9FE0BF2C-BF19-4749-8765-42D2EBC6E345}" dt="2023-09-01T12:03:32.520" v="588" actId="1076"/>
          <ac:spMkLst>
            <pc:docMk/>
            <pc:sldMk cId="2381185448" sldId="270"/>
            <ac:spMk id="2" creationId="{A95A3303-7E6F-E1D8-43B7-FCBB6B730296}"/>
          </ac:spMkLst>
        </pc:spChg>
        <pc:spChg chg="del mod">
          <ac:chgData name="L. Fleming" userId="f9b96909-3c40-4d31-843d-4d0fac923ea7" providerId="ADAL" clId="{9FE0BF2C-BF19-4749-8765-42D2EBC6E345}" dt="2023-09-01T11:50:35.791" v="570" actId="478"/>
          <ac:spMkLst>
            <pc:docMk/>
            <pc:sldMk cId="2381185448" sldId="270"/>
            <ac:spMk id="3" creationId="{87964E9F-03EE-6567-F4D9-51DD054BF711}"/>
          </ac:spMkLst>
        </pc:spChg>
        <pc:spChg chg="add del">
          <ac:chgData name="L. Fleming" userId="f9b96909-3c40-4d31-843d-4d0fac923ea7" providerId="ADAL" clId="{9FE0BF2C-BF19-4749-8765-42D2EBC6E345}" dt="2023-09-01T11:50:13.143" v="568" actId="26606"/>
          <ac:spMkLst>
            <pc:docMk/>
            <pc:sldMk cId="2381185448" sldId="270"/>
            <ac:spMk id="2055" creationId="{8D0D6D3E-D7F9-4591-9CA9-DDF4DB1F73DA}"/>
          </ac:spMkLst>
        </pc:spChg>
        <pc:spChg chg="add del">
          <ac:chgData name="L. Fleming" userId="f9b96909-3c40-4d31-843d-4d0fac923ea7" providerId="ADAL" clId="{9FE0BF2C-BF19-4749-8765-42D2EBC6E345}" dt="2023-09-01T11:50:13.143" v="568" actId="26606"/>
          <ac:spMkLst>
            <pc:docMk/>
            <pc:sldMk cId="2381185448" sldId="270"/>
            <ac:spMk id="2057" creationId="{C4C9F2B0-1044-46EB-8AEB-C3BFFDE6C2CC}"/>
          </ac:spMkLst>
        </pc:spChg>
        <pc:spChg chg="add del">
          <ac:chgData name="L. Fleming" userId="f9b96909-3c40-4d31-843d-4d0fac923ea7" providerId="ADAL" clId="{9FE0BF2C-BF19-4749-8765-42D2EBC6E345}" dt="2023-09-01T11:50:13.143" v="568" actId="26606"/>
          <ac:spMkLst>
            <pc:docMk/>
            <pc:sldMk cId="2381185448" sldId="270"/>
            <ac:spMk id="2059" creationId="{D28B54C3-B57B-472A-B96E-1FCB67093DC2}"/>
          </ac:spMkLst>
        </pc:spChg>
        <pc:spChg chg="add del">
          <ac:chgData name="L. Fleming" userId="f9b96909-3c40-4d31-843d-4d0fac923ea7" providerId="ADAL" clId="{9FE0BF2C-BF19-4749-8765-42D2EBC6E345}" dt="2023-09-01T11:50:13.143" v="568" actId="26606"/>
          <ac:spMkLst>
            <pc:docMk/>
            <pc:sldMk cId="2381185448" sldId="270"/>
            <ac:spMk id="2061" creationId="{7DB3C429-F8DA-49B9-AF84-21996FCF78B5}"/>
          </ac:spMkLst>
        </pc:spChg>
        <pc:spChg chg="add del">
          <ac:chgData name="L. Fleming" userId="f9b96909-3c40-4d31-843d-4d0fac923ea7" providerId="ADAL" clId="{9FE0BF2C-BF19-4749-8765-42D2EBC6E345}" dt="2023-09-01T11:51:05.710" v="581" actId="26606"/>
          <ac:spMkLst>
            <pc:docMk/>
            <pc:sldMk cId="2381185448" sldId="270"/>
            <ac:spMk id="2066" creationId="{9CB95732-565A-4D2C-A3AB-CC460C0D3826}"/>
          </ac:spMkLst>
        </pc:spChg>
        <pc:spChg chg="add del">
          <ac:chgData name="L. Fleming" userId="f9b96909-3c40-4d31-843d-4d0fac923ea7" providerId="ADAL" clId="{9FE0BF2C-BF19-4749-8765-42D2EBC6E345}" dt="2023-09-01T11:51:05.710" v="581" actId="26606"/>
          <ac:spMkLst>
            <pc:docMk/>
            <pc:sldMk cId="2381185448" sldId="270"/>
            <ac:spMk id="2068" creationId="{E19B653C-798C-4333-8452-3DF3AE3C1D11}"/>
          </ac:spMkLst>
        </pc:spChg>
        <pc:spChg chg="add del">
          <ac:chgData name="L. Fleming" userId="f9b96909-3c40-4d31-843d-4d0fac923ea7" providerId="ADAL" clId="{9FE0BF2C-BF19-4749-8765-42D2EBC6E345}" dt="2023-09-01T11:51:05.710" v="581" actId="26606"/>
          <ac:spMkLst>
            <pc:docMk/>
            <pc:sldMk cId="2381185448" sldId="270"/>
            <ac:spMk id="2070" creationId="{0FE50278-E2EC-42B2-A1F1-921DD39901C4}"/>
          </ac:spMkLst>
        </pc:spChg>
        <pc:spChg chg="add del">
          <ac:chgData name="L. Fleming" userId="f9b96909-3c40-4d31-843d-4d0fac923ea7" providerId="ADAL" clId="{9FE0BF2C-BF19-4749-8765-42D2EBC6E345}" dt="2023-09-01T11:51:05.710" v="581" actId="26606"/>
          <ac:spMkLst>
            <pc:docMk/>
            <pc:sldMk cId="2381185448" sldId="270"/>
            <ac:spMk id="2072" creationId="{1236153F-0DB4-40DD-87C6-B40C1B7E282C}"/>
          </ac:spMkLst>
        </pc:spChg>
        <pc:spChg chg="add">
          <ac:chgData name="L. Fleming" userId="f9b96909-3c40-4d31-843d-4d0fac923ea7" providerId="ADAL" clId="{9FE0BF2C-BF19-4749-8765-42D2EBC6E345}" dt="2023-09-01T11:51:05.710" v="581" actId="26606"/>
          <ac:spMkLst>
            <pc:docMk/>
            <pc:sldMk cId="2381185448" sldId="270"/>
            <ac:spMk id="2077" creationId="{1C4FDBE2-32F7-4AC4-A40C-C51C65B1D474}"/>
          </ac:spMkLst>
        </pc:spChg>
        <pc:spChg chg="add">
          <ac:chgData name="L. Fleming" userId="f9b96909-3c40-4d31-843d-4d0fac923ea7" providerId="ADAL" clId="{9FE0BF2C-BF19-4749-8765-42D2EBC6E345}" dt="2023-09-01T11:51:05.710" v="581" actId="26606"/>
          <ac:spMkLst>
            <pc:docMk/>
            <pc:sldMk cId="2381185448" sldId="270"/>
            <ac:spMk id="2079" creationId="{EBF4792E-DF83-4D24-9924-01EC30A32C89}"/>
          </ac:spMkLst>
        </pc:spChg>
        <pc:spChg chg="add">
          <ac:chgData name="L. Fleming" userId="f9b96909-3c40-4d31-843d-4d0fac923ea7" providerId="ADAL" clId="{9FE0BF2C-BF19-4749-8765-42D2EBC6E345}" dt="2023-09-01T11:51:05.710" v="581" actId="26606"/>
          <ac:spMkLst>
            <pc:docMk/>
            <pc:sldMk cId="2381185448" sldId="270"/>
            <ac:spMk id="2081" creationId="{15837328-A57C-47AA-B520-C83F4A6BD1E4}"/>
          </ac:spMkLst>
        </pc:spChg>
        <pc:spChg chg="add">
          <ac:chgData name="L. Fleming" userId="f9b96909-3c40-4d31-843d-4d0fac923ea7" providerId="ADAL" clId="{9FE0BF2C-BF19-4749-8765-42D2EBC6E345}" dt="2023-09-01T11:51:05.710" v="581" actId="26606"/>
          <ac:spMkLst>
            <pc:docMk/>
            <pc:sldMk cId="2381185448" sldId="270"/>
            <ac:spMk id="2083" creationId="{E2B33195-5BCA-4BB7-A82D-6739522687DD}"/>
          </ac:spMkLst>
        </pc:spChg>
        <pc:spChg chg="add">
          <ac:chgData name="L. Fleming" userId="f9b96909-3c40-4d31-843d-4d0fac923ea7" providerId="ADAL" clId="{9FE0BF2C-BF19-4749-8765-42D2EBC6E345}" dt="2023-09-01T11:51:05.710" v="581" actId="26606"/>
          <ac:spMkLst>
            <pc:docMk/>
            <pc:sldMk cId="2381185448" sldId="270"/>
            <ac:spMk id="2085" creationId="{8A03A6A2-7849-4179-B68F-C11DDDB231D4}"/>
          </ac:spMkLst>
        </pc:spChg>
        <pc:picChg chg="add mod ord">
          <ac:chgData name="L. Fleming" userId="f9b96909-3c40-4d31-843d-4d0fac923ea7" providerId="ADAL" clId="{9FE0BF2C-BF19-4749-8765-42D2EBC6E345}" dt="2023-09-01T11:51:05.710" v="581" actId="26606"/>
          <ac:picMkLst>
            <pc:docMk/>
            <pc:sldMk cId="2381185448" sldId="270"/>
            <ac:picMk id="2050" creationId="{25EBB084-782A-3AD4-1061-9245F26004DE}"/>
          </ac:picMkLst>
        </pc:picChg>
        <pc:picChg chg="add mod">
          <ac:chgData name="L. Fleming" userId="f9b96909-3c40-4d31-843d-4d0fac923ea7" providerId="ADAL" clId="{9FE0BF2C-BF19-4749-8765-42D2EBC6E345}" dt="2023-09-01T11:51:05.710" v="581" actId="26606"/>
          <ac:picMkLst>
            <pc:docMk/>
            <pc:sldMk cId="2381185448" sldId="270"/>
            <ac:picMk id="2052" creationId="{6A89095F-45F4-49EF-8C50-9CCEDB71CAE1}"/>
          </ac:picMkLst>
        </pc:picChg>
        <pc:picChg chg="add mod ord">
          <ac:chgData name="L. Fleming" userId="f9b96909-3c40-4d31-843d-4d0fac923ea7" providerId="ADAL" clId="{9FE0BF2C-BF19-4749-8765-42D2EBC6E345}" dt="2023-09-01T11:51:05.710" v="581" actId="26606"/>
          <ac:picMkLst>
            <pc:docMk/>
            <pc:sldMk cId="2381185448" sldId="270"/>
            <ac:picMk id="2054" creationId="{F9A2B843-3ABF-0E47-530B-0BC146217147}"/>
          </ac:picMkLst>
        </pc:picChg>
        <pc:picChg chg="add mod">
          <ac:chgData name="L. Fleming" userId="f9b96909-3c40-4d31-843d-4d0fac923ea7" providerId="ADAL" clId="{9FE0BF2C-BF19-4749-8765-42D2EBC6E345}" dt="2023-09-01T12:03:27.233" v="587" actId="1076"/>
          <ac:picMkLst>
            <pc:docMk/>
            <pc:sldMk cId="2381185448" sldId="270"/>
            <ac:picMk id="2056" creationId="{3AB27C23-6B09-9AF6-C533-ED38A045767C}"/>
          </ac:picMkLst>
        </pc:picChg>
      </pc:sldChg>
      <pc:sldChg chg="addSp modSp ord">
        <pc:chgData name="L. Fleming" userId="f9b96909-3c40-4d31-843d-4d0fac923ea7" providerId="ADAL" clId="{9FE0BF2C-BF19-4749-8765-42D2EBC6E345}" dt="2023-09-03T10:00:28.038" v="623"/>
        <pc:sldMkLst>
          <pc:docMk/>
          <pc:sldMk cId="4091461987" sldId="271"/>
        </pc:sldMkLst>
        <pc:picChg chg="add mod">
          <ac:chgData name="L. Fleming" userId="f9b96909-3c40-4d31-843d-4d0fac923ea7" providerId="ADAL" clId="{9FE0BF2C-BF19-4749-8765-42D2EBC6E345}" dt="2023-09-03T09:59:42.887" v="617" actId="14100"/>
          <ac:picMkLst>
            <pc:docMk/>
            <pc:sldMk cId="4091461987" sldId="271"/>
            <ac:picMk id="4098" creationId="{CFDC82AB-1B00-F226-B408-0317C54388E8}"/>
          </ac:picMkLst>
        </pc:picChg>
      </pc:sldChg>
      <pc:sldChg chg="del">
        <pc:chgData name="L. Fleming" userId="f9b96909-3c40-4d31-843d-4d0fac923ea7" providerId="ADAL" clId="{9FE0BF2C-BF19-4749-8765-42D2EBC6E345}" dt="2023-09-03T10:00:37.564" v="624" actId="47"/>
        <pc:sldMkLst>
          <pc:docMk/>
          <pc:sldMk cId="2707111271" sldId="272"/>
        </pc:sldMkLst>
      </pc:sldChg>
      <pc:sldChg chg="ord">
        <pc:chgData name="L. Fleming" userId="f9b96909-3c40-4d31-843d-4d0fac923ea7" providerId="ADAL" clId="{9FE0BF2C-BF19-4749-8765-42D2EBC6E345}" dt="2023-09-03T09:59:59.118" v="619"/>
        <pc:sldMkLst>
          <pc:docMk/>
          <pc:sldMk cId="3635356442" sldId="273"/>
        </pc:sldMkLst>
      </pc:sldChg>
      <pc:sldChg chg="ord">
        <pc:chgData name="L. Fleming" userId="f9b96909-3c40-4d31-843d-4d0fac923ea7" providerId="ADAL" clId="{9FE0BF2C-BF19-4749-8765-42D2EBC6E345}" dt="2023-09-03T10:00:23.181" v="621"/>
        <pc:sldMkLst>
          <pc:docMk/>
          <pc:sldMk cId="3203051832" sldId="274"/>
        </pc:sldMkLst>
      </pc:sldChg>
      <pc:sldChg chg="addSp delSp modSp new del mod">
        <pc:chgData name="L. Fleming" userId="f9b96909-3c40-4d31-843d-4d0fac923ea7" providerId="ADAL" clId="{9FE0BF2C-BF19-4749-8765-42D2EBC6E345}" dt="2023-09-01T10:45:13.711" v="392" actId="47"/>
        <pc:sldMkLst>
          <pc:docMk/>
          <pc:sldMk cId="2868506381" sldId="275"/>
        </pc:sldMkLst>
        <pc:spChg chg="del">
          <ac:chgData name="L. Fleming" userId="f9b96909-3c40-4d31-843d-4d0fac923ea7" providerId="ADAL" clId="{9FE0BF2C-BF19-4749-8765-42D2EBC6E345}" dt="2023-09-01T09:06:37.353" v="46" actId="478"/>
          <ac:spMkLst>
            <pc:docMk/>
            <pc:sldMk cId="2868506381" sldId="275"/>
            <ac:spMk id="2" creationId="{D76CB21D-CE8D-3900-5BE1-57F149410DC0}"/>
          </ac:spMkLst>
        </pc:spChg>
        <pc:spChg chg="del">
          <ac:chgData name="L. Fleming" userId="f9b96909-3c40-4d31-843d-4d0fac923ea7" providerId="ADAL" clId="{9FE0BF2C-BF19-4749-8765-42D2EBC6E345}" dt="2023-09-01T09:06:31.219" v="45" actId="478"/>
          <ac:spMkLst>
            <pc:docMk/>
            <pc:sldMk cId="2868506381" sldId="275"/>
            <ac:spMk id="3" creationId="{60148349-8B68-74DD-DFCB-A58F8E202E07}"/>
          </ac:spMkLst>
        </pc:spChg>
        <pc:picChg chg="add mod modCrop">
          <ac:chgData name="L. Fleming" userId="f9b96909-3c40-4d31-843d-4d0fac923ea7" providerId="ADAL" clId="{9FE0BF2C-BF19-4749-8765-42D2EBC6E345}" dt="2023-09-01T09:06:40.002" v="47" actId="1076"/>
          <ac:picMkLst>
            <pc:docMk/>
            <pc:sldMk cId="2868506381" sldId="275"/>
            <ac:picMk id="5" creationId="{75C76EE3-00F7-4895-3115-96DE9688518B}"/>
          </ac:picMkLst>
        </pc:picChg>
      </pc:sldChg>
      <pc:sldChg chg="addSp delSp modSp new mod">
        <pc:chgData name="L. Fleming" userId="f9b96909-3c40-4d31-843d-4d0fac923ea7" providerId="ADAL" clId="{9FE0BF2C-BF19-4749-8765-42D2EBC6E345}" dt="2023-09-03T10:43:46.852" v="665" actId="2711"/>
        <pc:sldMkLst>
          <pc:docMk/>
          <pc:sldMk cId="53403590" sldId="276"/>
        </pc:sldMkLst>
        <pc:spChg chg="del">
          <ac:chgData name="L. Fleming" userId="f9b96909-3c40-4d31-843d-4d0fac923ea7" providerId="ADAL" clId="{9FE0BF2C-BF19-4749-8765-42D2EBC6E345}" dt="2023-09-01T10:38:43.229" v="306" actId="478"/>
          <ac:spMkLst>
            <pc:docMk/>
            <pc:sldMk cId="53403590" sldId="276"/>
            <ac:spMk id="2" creationId="{B4E4C564-8182-61AD-E0D1-FBFAACAD3CCE}"/>
          </ac:spMkLst>
        </pc:spChg>
        <pc:spChg chg="del">
          <ac:chgData name="L. Fleming" userId="f9b96909-3c40-4d31-843d-4d0fac923ea7" providerId="ADAL" clId="{9FE0BF2C-BF19-4749-8765-42D2EBC6E345}" dt="2023-09-01T09:11:42.817" v="51" actId="3680"/>
          <ac:spMkLst>
            <pc:docMk/>
            <pc:sldMk cId="53403590" sldId="276"/>
            <ac:spMk id="3" creationId="{0EBDDE4B-D547-7259-5D9E-539FEFDAA444}"/>
          </ac:spMkLst>
        </pc:spChg>
        <pc:spChg chg="add del">
          <ac:chgData name="L. Fleming" userId="f9b96909-3c40-4d31-843d-4d0fac923ea7" providerId="ADAL" clId="{9FE0BF2C-BF19-4749-8765-42D2EBC6E345}" dt="2023-09-01T09:11:28.126" v="50" actId="22"/>
          <ac:spMkLst>
            <pc:docMk/>
            <pc:sldMk cId="53403590" sldId="276"/>
            <ac:spMk id="5" creationId="{E924EC8B-9C13-6F3B-605F-A270A1C61A23}"/>
          </ac:spMkLst>
        </pc:spChg>
        <pc:graphicFrameChg chg="add mod ord modGraphic">
          <ac:chgData name="L. Fleming" userId="f9b96909-3c40-4d31-843d-4d0fac923ea7" providerId="ADAL" clId="{9FE0BF2C-BF19-4749-8765-42D2EBC6E345}" dt="2023-09-03T10:43:46.852" v="665" actId="2711"/>
          <ac:graphicFrameMkLst>
            <pc:docMk/>
            <pc:sldMk cId="53403590" sldId="276"/>
            <ac:graphicFrameMk id="6" creationId="{75EB3F9D-81DD-AD0D-5D6A-526AF706B040}"/>
          </ac:graphicFrameMkLst>
        </pc:graphicFrameChg>
      </pc:sldChg>
      <pc:sldChg chg="addSp modSp new mod ord">
        <pc:chgData name="L. Fleming" userId="f9b96909-3c40-4d31-843d-4d0fac923ea7" providerId="ADAL" clId="{9FE0BF2C-BF19-4749-8765-42D2EBC6E345}" dt="2023-09-01T10:47:32.430" v="464"/>
        <pc:sldMkLst>
          <pc:docMk/>
          <pc:sldMk cId="4197282039" sldId="277"/>
        </pc:sldMkLst>
        <pc:picChg chg="add mod modCrop">
          <ac:chgData name="L. Fleming" userId="f9b96909-3c40-4d31-843d-4d0fac923ea7" providerId="ADAL" clId="{9FE0BF2C-BF19-4749-8765-42D2EBC6E345}" dt="2023-09-01T10:30:05.154" v="152" actId="14100"/>
          <ac:picMkLst>
            <pc:docMk/>
            <pc:sldMk cId="4197282039" sldId="277"/>
            <ac:picMk id="5" creationId="{EC39EC26-2FD2-BFFB-D93B-CAAEF640B6DC}"/>
          </ac:picMkLst>
        </pc:picChg>
      </pc:sldChg>
      <pc:sldChg chg="addSp delSp modSp new mod">
        <pc:chgData name="L. Fleming" userId="f9b96909-3c40-4d31-843d-4d0fac923ea7" providerId="ADAL" clId="{9FE0BF2C-BF19-4749-8765-42D2EBC6E345}" dt="2023-09-03T10:42:59.066" v="664" actId="14100"/>
        <pc:sldMkLst>
          <pc:docMk/>
          <pc:sldMk cId="2347845852" sldId="278"/>
        </pc:sldMkLst>
        <pc:spChg chg="add del mod">
          <ac:chgData name="L. Fleming" userId="f9b96909-3c40-4d31-843d-4d0fac923ea7" providerId="ADAL" clId="{9FE0BF2C-BF19-4749-8765-42D2EBC6E345}" dt="2023-09-03T10:34:59.200" v="639"/>
          <ac:spMkLst>
            <pc:docMk/>
            <pc:sldMk cId="2347845852" sldId="278"/>
            <ac:spMk id="4" creationId="{75172CDF-890A-62D7-4857-5FE04371DFDA}"/>
          </ac:spMkLst>
        </pc:spChg>
        <pc:graphicFrameChg chg="add del mod">
          <ac:chgData name="L. Fleming" userId="f9b96909-3c40-4d31-843d-4d0fac923ea7" providerId="ADAL" clId="{9FE0BF2C-BF19-4749-8765-42D2EBC6E345}" dt="2023-09-03T10:34:59.200" v="639"/>
          <ac:graphicFrameMkLst>
            <pc:docMk/>
            <pc:sldMk cId="2347845852" sldId="278"/>
            <ac:graphicFrameMk id="2" creationId="{44F290F6-B4A9-0AEA-2A3D-0F1B76DB7BCC}"/>
          </ac:graphicFrameMkLst>
        </pc:graphicFrameChg>
        <pc:graphicFrameChg chg="add del mod">
          <ac:chgData name="L. Fleming" userId="f9b96909-3c40-4d31-843d-4d0fac923ea7" providerId="ADAL" clId="{9FE0BF2C-BF19-4749-8765-42D2EBC6E345}" dt="2023-09-03T10:34:59.200" v="639"/>
          <ac:graphicFrameMkLst>
            <pc:docMk/>
            <pc:sldMk cId="2347845852" sldId="278"/>
            <ac:graphicFrameMk id="3" creationId="{9E80955F-CD80-98E1-9078-DE3EF50E5EA8}"/>
          </ac:graphicFrameMkLst>
        </pc:graphicFrameChg>
        <pc:picChg chg="add del mod">
          <ac:chgData name="L. Fleming" userId="f9b96909-3c40-4d31-843d-4d0fac923ea7" providerId="ADAL" clId="{9FE0BF2C-BF19-4749-8765-42D2EBC6E345}" dt="2023-09-03T10:35:08.325" v="642" actId="478"/>
          <ac:picMkLst>
            <pc:docMk/>
            <pc:sldMk cId="2347845852" sldId="278"/>
            <ac:picMk id="5" creationId="{69897245-3D4D-ED47-F912-108F18EF6D66}"/>
          </ac:picMkLst>
        </pc:picChg>
        <pc:picChg chg="add del">
          <ac:chgData name="L. Fleming" userId="f9b96909-3c40-4d31-843d-4d0fac923ea7" providerId="ADAL" clId="{9FE0BF2C-BF19-4749-8765-42D2EBC6E345}" dt="2023-09-03T10:35:37.100" v="644" actId="478"/>
          <ac:picMkLst>
            <pc:docMk/>
            <pc:sldMk cId="2347845852" sldId="278"/>
            <ac:picMk id="6" creationId="{00C89424-99D8-1E91-63BF-1AB719AD4473}"/>
          </ac:picMkLst>
        </pc:picChg>
        <pc:picChg chg="add del mod modCrop">
          <ac:chgData name="L. Fleming" userId="f9b96909-3c40-4d31-843d-4d0fac923ea7" providerId="ADAL" clId="{9FE0BF2C-BF19-4749-8765-42D2EBC6E345}" dt="2023-09-03T10:35:55.342" v="648" actId="478"/>
          <ac:picMkLst>
            <pc:docMk/>
            <pc:sldMk cId="2347845852" sldId="278"/>
            <ac:picMk id="7" creationId="{6D23BC06-8AEA-B1DA-2253-B1465D8F6C6C}"/>
          </ac:picMkLst>
        </pc:picChg>
        <pc:picChg chg="add del mod modCrop">
          <ac:chgData name="L. Fleming" userId="f9b96909-3c40-4d31-843d-4d0fac923ea7" providerId="ADAL" clId="{9FE0BF2C-BF19-4749-8765-42D2EBC6E345}" dt="2023-09-03T10:40:21.300" v="655" actId="478"/>
          <ac:picMkLst>
            <pc:docMk/>
            <pc:sldMk cId="2347845852" sldId="278"/>
            <ac:picMk id="9" creationId="{0A819760-A939-7C36-C695-C3ACABC013DB}"/>
          </ac:picMkLst>
        </pc:picChg>
        <pc:picChg chg="add del mod">
          <ac:chgData name="L. Fleming" userId="f9b96909-3c40-4d31-843d-4d0fac923ea7" providerId="ADAL" clId="{9FE0BF2C-BF19-4749-8765-42D2EBC6E345}" dt="2023-09-03T10:41:05.844" v="659"/>
          <ac:picMkLst>
            <pc:docMk/>
            <pc:sldMk cId="2347845852" sldId="278"/>
            <ac:picMk id="10" creationId="{0BD2D850-8541-85F6-DFD0-53627E127EE6}"/>
          </ac:picMkLst>
        </pc:picChg>
        <pc:picChg chg="add del">
          <ac:chgData name="L. Fleming" userId="f9b96909-3c40-4d31-843d-4d0fac923ea7" providerId="ADAL" clId="{9FE0BF2C-BF19-4749-8765-42D2EBC6E345}" dt="2023-09-03T10:42:26.682" v="661" actId="478"/>
          <ac:picMkLst>
            <pc:docMk/>
            <pc:sldMk cId="2347845852" sldId="278"/>
            <ac:picMk id="11" creationId="{FCF2BE42-7988-C05C-5AFD-891BFC056557}"/>
          </ac:picMkLst>
        </pc:picChg>
        <pc:picChg chg="add mod">
          <ac:chgData name="L. Fleming" userId="f9b96909-3c40-4d31-843d-4d0fac923ea7" providerId="ADAL" clId="{9FE0BF2C-BF19-4749-8765-42D2EBC6E345}" dt="2023-09-03T10:42:59.066" v="664" actId="14100"/>
          <ac:picMkLst>
            <pc:docMk/>
            <pc:sldMk cId="2347845852" sldId="278"/>
            <ac:picMk id="12" creationId="{08624600-40BC-96F9-AB54-0D8D70F95704}"/>
          </ac:picMkLst>
        </pc:picChg>
      </pc:sldChg>
      <pc:sldChg chg="addSp delSp modSp add mod ord setBg">
        <pc:chgData name="L. Fleming" userId="f9b96909-3c40-4d31-843d-4d0fac923ea7" providerId="ADAL" clId="{9FE0BF2C-BF19-4749-8765-42D2EBC6E345}" dt="2023-09-03T10:34:51.906" v="637"/>
        <pc:sldMkLst>
          <pc:docMk/>
          <pc:sldMk cId="1268384606" sldId="279"/>
        </pc:sldMkLst>
        <pc:spChg chg="add del mod">
          <ac:chgData name="L. Fleming" userId="f9b96909-3c40-4d31-843d-4d0fac923ea7" providerId="ADAL" clId="{9FE0BF2C-BF19-4749-8765-42D2EBC6E345}" dt="2023-09-03T10:33:54.732" v="628"/>
          <ac:spMkLst>
            <pc:docMk/>
            <pc:sldMk cId="1268384606" sldId="279"/>
            <ac:spMk id="4" creationId="{76A59A0D-0B44-8F62-6860-817B5F4728C4}"/>
          </ac:spMkLst>
        </pc:spChg>
        <pc:spChg chg="add del">
          <ac:chgData name="L. Fleming" userId="f9b96909-3c40-4d31-843d-4d0fac923ea7" providerId="ADAL" clId="{9FE0BF2C-BF19-4749-8765-42D2EBC6E345}" dt="2023-09-03T10:34:43.720" v="633" actId="26606"/>
          <ac:spMkLst>
            <pc:docMk/>
            <pc:sldMk cId="1268384606" sldId="279"/>
            <ac:spMk id="10" creationId="{86FF76B9-219D-4469-AF87-0236D29032F1}"/>
          </ac:spMkLst>
        </pc:spChg>
        <pc:spChg chg="add del">
          <ac:chgData name="L. Fleming" userId="f9b96909-3c40-4d31-843d-4d0fac923ea7" providerId="ADAL" clId="{9FE0BF2C-BF19-4749-8765-42D2EBC6E345}" dt="2023-09-03T10:34:43.720" v="633" actId="26606"/>
          <ac:spMkLst>
            <pc:docMk/>
            <pc:sldMk cId="1268384606" sldId="279"/>
            <ac:spMk id="16" creationId="{2E80C965-DB6D-4F81-9E9E-B027384D0BD6}"/>
          </ac:spMkLst>
        </pc:spChg>
        <pc:spChg chg="add del">
          <ac:chgData name="L. Fleming" userId="f9b96909-3c40-4d31-843d-4d0fac923ea7" providerId="ADAL" clId="{9FE0BF2C-BF19-4749-8765-42D2EBC6E345}" dt="2023-09-03T10:34:43.720" v="633" actId="26606"/>
          <ac:spMkLst>
            <pc:docMk/>
            <pc:sldMk cId="1268384606" sldId="279"/>
            <ac:spMk id="18" creationId="{633C5E46-DAC5-4661-9C87-22B08E2A512F}"/>
          </ac:spMkLst>
        </pc:spChg>
        <pc:grpChg chg="add del">
          <ac:chgData name="L. Fleming" userId="f9b96909-3c40-4d31-843d-4d0fac923ea7" providerId="ADAL" clId="{9FE0BF2C-BF19-4749-8765-42D2EBC6E345}" dt="2023-09-03T10:34:43.720" v="633" actId="26606"/>
          <ac:grpSpMkLst>
            <pc:docMk/>
            <pc:sldMk cId="1268384606" sldId="279"/>
            <ac:grpSpMk id="12" creationId="{DB88BD78-87E1-424D-B479-C37D8E41B12E}"/>
          </ac:grpSpMkLst>
        </pc:grpChg>
        <pc:graphicFrameChg chg="add del mod">
          <ac:chgData name="L. Fleming" userId="f9b96909-3c40-4d31-843d-4d0fac923ea7" providerId="ADAL" clId="{9FE0BF2C-BF19-4749-8765-42D2EBC6E345}" dt="2023-09-03T10:33:54.732" v="628"/>
          <ac:graphicFrameMkLst>
            <pc:docMk/>
            <pc:sldMk cId="1268384606" sldId="279"/>
            <ac:graphicFrameMk id="2" creationId="{A5A6E9B5-48BC-F1D6-DAEE-0EC098DD5DE2}"/>
          </ac:graphicFrameMkLst>
        </pc:graphicFrameChg>
        <pc:graphicFrameChg chg="add del mod">
          <ac:chgData name="L. Fleming" userId="f9b96909-3c40-4d31-843d-4d0fac923ea7" providerId="ADAL" clId="{9FE0BF2C-BF19-4749-8765-42D2EBC6E345}" dt="2023-09-03T10:33:54.732" v="628"/>
          <ac:graphicFrameMkLst>
            <pc:docMk/>
            <pc:sldMk cId="1268384606" sldId="279"/>
            <ac:graphicFrameMk id="3" creationId="{EB368038-E424-5981-F2DC-540EA964D65A}"/>
          </ac:graphicFrameMkLst>
        </pc:graphicFrameChg>
        <pc:picChg chg="add mod">
          <ac:chgData name="L. Fleming" userId="f9b96909-3c40-4d31-843d-4d0fac923ea7" providerId="ADAL" clId="{9FE0BF2C-BF19-4749-8765-42D2EBC6E345}" dt="2023-09-03T10:34:43.720" v="633" actId="26606"/>
          <ac:picMkLst>
            <pc:docMk/>
            <pc:sldMk cId="1268384606" sldId="279"/>
            <ac:picMk id="5" creationId="{7C4DEBED-FF3D-6074-A8FC-B9CBC5B43CD4}"/>
          </ac:picMkLst>
        </pc:picChg>
      </pc:sldChg>
      <pc:sldChg chg="addSp delSp modSp new mod">
        <pc:chgData name="L. Fleming" userId="f9b96909-3c40-4d31-843d-4d0fac923ea7" providerId="ADAL" clId="{9FE0BF2C-BF19-4749-8765-42D2EBC6E345}" dt="2023-09-10T14:34:58.637" v="678" actId="14100"/>
        <pc:sldMkLst>
          <pc:docMk/>
          <pc:sldMk cId="1711897359" sldId="280"/>
        </pc:sldMkLst>
        <pc:spChg chg="add del">
          <ac:chgData name="L. Fleming" userId="f9b96909-3c40-4d31-843d-4d0fac923ea7" providerId="ADAL" clId="{9FE0BF2C-BF19-4749-8765-42D2EBC6E345}" dt="2023-09-10T14:34:50.451" v="676" actId="478"/>
          <ac:spMkLst>
            <pc:docMk/>
            <pc:sldMk cId="1711897359" sldId="280"/>
            <ac:spMk id="2" creationId="{3EF8CCCD-C67B-A852-1F15-6452714001AD}"/>
          </ac:spMkLst>
        </pc:spChg>
        <pc:spChg chg="add del">
          <ac:chgData name="L. Fleming" userId="f9b96909-3c40-4d31-843d-4d0fac923ea7" providerId="ADAL" clId="{9FE0BF2C-BF19-4749-8765-42D2EBC6E345}" dt="2023-09-10T14:34:46.296" v="675"/>
          <ac:spMkLst>
            <pc:docMk/>
            <pc:sldMk cId="1711897359" sldId="280"/>
            <ac:spMk id="3" creationId="{C88056EE-5DEA-C52F-4215-A9B2D594AC26}"/>
          </ac:spMkLst>
        </pc:spChg>
        <pc:graphicFrameChg chg="add del mod modGraphic">
          <ac:chgData name="L. Fleming" userId="f9b96909-3c40-4d31-843d-4d0fac923ea7" providerId="ADAL" clId="{9FE0BF2C-BF19-4749-8765-42D2EBC6E345}" dt="2023-09-10T14:29:53.922" v="674"/>
          <ac:graphicFrameMkLst>
            <pc:docMk/>
            <pc:sldMk cId="1711897359" sldId="280"/>
            <ac:graphicFrameMk id="4" creationId="{2029B51D-09F9-0FFF-ABC6-75664B77AEFC}"/>
          </ac:graphicFrameMkLst>
        </pc:graphicFrameChg>
        <pc:graphicFrameChg chg="add mod modGraphic">
          <ac:chgData name="L. Fleming" userId="f9b96909-3c40-4d31-843d-4d0fac923ea7" providerId="ADAL" clId="{9FE0BF2C-BF19-4749-8765-42D2EBC6E345}" dt="2023-09-10T14:34:58.637" v="678" actId="14100"/>
          <ac:graphicFrameMkLst>
            <pc:docMk/>
            <pc:sldMk cId="1711897359" sldId="280"/>
            <ac:graphicFrameMk id="5" creationId="{8B918B56-5EA0-2B53-A992-3F6674235072}"/>
          </ac:graphicFrameMkLst>
        </pc:graphicFrameChg>
      </pc:sldChg>
      <pc:sldChg chg="addSp modSp new mod setBg">
        <pc:chgData name="L. Fleming" userId="f9b96909-3c40-4d31-843d-4d0fac923ea7" providerId="ADAL" clId="{9FE0BF2C-BF19-4749-8765-42D2EBC6E345}" dt="2023-09-15T13:38:36.047" v="888" actId="26606"/>
        <pc:sldMkLst>
          <pc:docMk/>
          <pc:sldMk cId="4012845274" sldId="281"/>
        </pc:sldMkLst>
        <pc:spChg chg="add">
          <ac:chgData name="L. Fleming" userId="f9b96909-3c40-4d31-843d-4d0fac923ea7" providerId="ADAL" clId="{9FE0BF2C-BF19-4749-8765-42D2EBC6E345}" dt="2023-09-15T13:38:36.047" v="888" actId="26606"/>
          <ac:spMkLst>
            <pc:docMk/>
            <pc:sldMk cId="4012845274" sldId="281"/>
            <ac:spMk id="1031" creationId="{22F15A2D-2324-487D-A02A-BF46C5C580EB}"/>
          </ac:spMkLst>
        </pc:spChg>
        <pc:spChg chg="add">
          <ac:chgData name="L. Fleming" userId="f9b96909-3c40-4d31-843d-4d0fac923ea7" providerId="ADAL" clId="{9FE0BF2C-BF19-4749-8765-42D2EBC6E345}" dt="2023-09-15T13:38:36.047" v="888" actId="26606"/>
          <ac:spMkLst>
            <pc:docMk/>
            <pc:sldMk cId="4012845274" sldId="281"/>
            <ac:spMk id="1033" creationId="{17A7F34E-D418-47E2-9F86-2C45BBC31210}"/>
          </ac:spMkLst>
        </pc:spChg>
        <pc:spChg chg="add">
          <ac:chgData name="L. Fleming" userId="f9b96909-3c40-4d31-843d-4d0fac923ea7" providerId="ADAL" clId="{9FE0BF2C-BF19-4749-8765-42D2EBC6E345}" dt="2023-09-15T13:38:36.047" v="888" actId="26606"/>
          <ac:spMkLst>
            <pc:docMk/>
            <pc:sldMk cId="4012845274" sldId="281"/>
            <ac:spMk id="1035" creationId="{2AEAFA59-923A-4F54-8B49-44C970BCC323}"/>
          </ac:spMkLst>
        </pc:spChg>
        <pc:picChg chg="add mod">
          <ac:chgData name="L. Fleming" userId="f9b96909-3c40-4d31-843d-4d0fac923ea7" providerId="ADAL" clId="{9FE0BF2C-BF19-4749-8765-42D2EBC6E345}" dt="2023-09-15T13:38:36.047" v="888" actId="26606"/>
          <ac:picMkLst>
            <pc:docMk/>
            <pc:sldMk cId="4012845274" sldId="281"/>
            <ac:picMk id="1026" creationId="{839D04CA-DACD-447E-B7BF-1A7A7030471C}"/>
          </ac:picMkLst>
        </pc:picChg>
      </pc:sldChg>
    </pc:docChg>
  </pc:docChgLst>
  <pc:docChgLst>
    <pc:chgData name="L. Fleming" userId="S::l.fleming@henhamugley.essex.sch.uk::f9b96909-3c40-4d31-843d-4d0fac923ea7" providerId="AD" clId="Web-{6C76EB85-C919-FA11-35A4-C9D755186D03}"/>
    <pc:docChg chg="modSld">
      <pc:chgData name="L. Fleming" userId="S::l.fleming@henhamugley.essex.sch.uk::f9b96909-3c40-4d31-843d-4d0fac923ea7" providerId="AD" clId="Web-{6C76EB85-C919-FA11-35A4-C9D755186D03}" dt="2024-09-20T06:40:35.655" v="23" actId="20577"/>
      <pc:docMkLst>
        <pc:docMk/>
      </pc:docMkLst>
      <pc:sldChg chg="modSp">
        <pc:chgData name="L. Fleming" userId="S::l.fleming@henhamugley.essex.sch.uk::f9b96909-3c40-4d31-843d-4d0fac923ea7" providerId="AD" clId="Web-{6C76EB85-C919-FA11-35A4-C9D755186D03}" dt="2024-09-20T06:40:35.655" v="23" actId="20577"/>
        <pc:sldMkLst>
          <pc:docMk/>
          <pc:sldMk cId="428009761" sldId="257"/>
        </pc:sldMkLst>
        <pc:spChg chg="mod">
          <ac:chgData name="L. Fleming" userId="S::l.fleming@henhamugley.essex.sch.uk::f9b96909-3c40-4d31-843d-4d0fac923ea7" providerId="AD" clId="Web-{6C76EB85-C919-FA11-35A4-C9D755186D03}" dt="2024-09-20T06:40:35.655" v="23" actId="20577"/>
          <ac:spMkLst>
            <pc:docMk/>
            <pc:sldMk cId="428009761" sldId="257"/>
            <ac:spMk id="3" creationId="{73C825D4-67DC-A848-BEF3-386AF1E7DA31}"/>
          </ac:spMkLst>
        </pc:spChg>
      </pc:sldChg>
    </pc:docChg>
  </pc:docChgLst>
  <pc:docChgLst>
    <pc:chgData name="L. Fleming" userId="f9b96909-3c40-4d31-843d-4d0fac923ea7" providerId="ADAL" clId="{D85614C1-B6A5-42A4-87CF-3347EAA687D2}"/>
    <pc:docChg chg="custSel addSld delSld modSld sldOrd">
      <pc:chgData name="L. Fleming" userId="f9b96909-3c40-4d31-843d-4d0fac923ea7" providerId="ADAL" clId="{D85614C1-B6A5-42A4-87CF-3347EAA687D2}" dt="2024-09-12T16:21:23.340" v="154" actId="47"/>
      <pc:docMkLst>
        <pc:docMk/>
      </pc:docMkLst>
      <pc:sldChg chg="modSp mod">
        <pc:chgData name="L. Fleming" userId="f9b96909-3c40-4d31-843d-4d0fac923ea7" providerId="ADAL" clId="{D85614C1-B6A5-42A4-87CF-3347EAA687D2}" dt="2024-09-12T16:19:54.506" v="153" actId="20577"/>
        <pc:sldMkLst>
          <pc:docMk/>
          <pc:sldMk cId="428009761" sldId="257"/>
        </pc:sldMkLst>
        <pc:spChg chg="mod">
          <ac:chgData name="L. Fleming" userId="f9b96909-3c40-4d31-843d-4d0fac923ea7" providerId="ADAL" clId="{D85614C1-B6A5-42A4-87CF-3347EAA687D2}" dt="2024-09-12T16:19:54.506" v="153" actId="20577"/>
          <ac:spMkLst>
            <pc:docMk/>
            <pc:sldMk cId="428009761" sldId="257"/>
            <ac:spMk id="3" creationId="{73C825D4-67DC-A848-BEF3-386AF1E7DA31}"/>
          </ac:spMkLst>
        </pc:spChg>
      </pc:sldChg>
      <pc:sldChg chg="modSp mod">
        <pc:chgData name="L. Fleming" userId="f9b96909-3c40-4d31-843d-4d0fac923ea7" providerId="ADAL" clId="{D85614C1-B6A5-42A4-87CF-3347EAA687D2}" dt="2024-08-22T05:55:13.980" v="23" actId="20577"/>
        <pc:sldMkLst>
          <pc:docMk/>
          <pc:sldMk cId="53403590" sldId="276"/>
        </pc:sldMkLst>
        <pc:graphicFrameChg chg="modGraphic">
          <ac:chgData name="L. Fleming" userId="f9b96909-3c40-4d31-843d-4d0fac923ea7" providerId="ADAL" clId="{D85614C1-B6A5-42A4-87CF-3347EAA687D2}" dt="2024-08-22T05:55:13.980" v="23" actId="20577"/>
          <ac:graphicFrameMkLst>
            <pc:docMk/>
            <pc:sldMk cId="53403590" sldId="276"/>
            <ac:graphicFrameMk id="6" creationId="{75EB3F9D-81DD-AD0D-5D6A-526AF706B040}"/>
          </ac:graphicFrameMkLst>
        </pc:graphicFrameChg>
      </pc:sldChg>
      <pc:sldChg chg="addSp modSp mod">
        <pc:chgData name="L. Fleming" userId="f9b96909-3c40-4d31-843d-4d0fac923ea7" providerId="ADAL" clId="{D85614C1-B6A5-42A4-87CF-3347EAA687D2}" dt="2024-08-22T05:54:47.398" v="9" actId="1076"/>
        <pc:sldMkLst>
          <pc:docMk/>
          <pc:sldMk cId="2347845852" sldId="278"/>
        </pc:sldMkLst>
        <pc:picChg chg="add mod">
          <ac:chgData name="L. Fleming" userId="f9b96909-3c40-4d31-843d-4d0fac923ea7" providerId="ADAL" clId="{D85614C1-B6A5-42A4-87CF-3347EAA687D2}" dt="2024-08-22T05:54:47.398" v="9" actId="1076"/>
          <ac:picMkLst>
            <pc:docMk/>
            <pc:sldMk cId="2347845852" sldId="278"/>
            <ac:picMk id="3" creationId="{BC2D9AB4-0E70-C9C2-3BAF-BF8CE9259CF9}"/>
          </ac:picMkLst>
        </pc:picChg>
        <pc:picChg chg="mod modCrop">
          <ac:chgData name="L. Fleming" userId="f9b96909-3c40-4d31-843d-4d0fac923ea7" providerId="ADAL" clId="{D85614C1-B6A5-42A4-87CF-3347EAA687D2}" dt="2024-08-22T05:50:01.602" v="7" actId="732"/>
          <ac:picMkLst>
            <pc:docMk/>
            <pc:sldMk cId="2347845852" sldId="278"/>
            <ac:picMk id="12" creationId="{08624600-40BC-96F9-AB54-0D8D70F95704}"/>
          </ac:picMkLst>
        </pc:picChg>
      </pc:sldChg>
      <pc:sldChg chg="addSp delSp modSp mod">
        <pc:chgData name="L. Fleming" userId="f9b96909-3c40-4d31-843d-4d0fac923ea7" providerId="ADAL" clId="{D85614C1-B6A5-42A4-87CF-3347EAA687D2}" dt="2024-08-22T05:49:20.325" v="5" actId="14100"/>
        <pc:sldMkLst>
          <pc:docMk/>
          <pc:sldMk cId="1268384606" sldId="279"/>
        </pc:sldMkLst>
        <pc:spChg chg="add mod">
          <ac:chgData name="L. Fleming" userId="f9b96909-3c40-4d31-843d-4d0fac923ea7" providerId="ADAL" clId="{D85614C1-B6A5-42A4-87CF-3347EAA687D2}" dt="2024-08-22T05:48:54.874" v="2"/>
          <ac:spMkLst>
            <pc:docMk/>
            <pc:sldMk cId="1268384606" sldId="279"/>
            <ac:spMk id="3" creationId="{67D67351-28C6-068F-5F46-A75209E462AD}"/>
          </ac:spMkLst>
        </pc:spChg>
        <pc:graphicFrameChg chg="add mod">
          <ac:chgData name="L. Fleming" userId="f9b96909-3c40-4d31-843d-4d0fac923ea7" providerId="ADAL" clId="{D85614C1-B6A5-42A4-87CF-3347EAA687D2}" dt="2024-08-22T05:48:49.894" v="1"/>
          <ac:graphicFrameMkLst>
            <pc:docMk/>
            <pc:sldMk cId="1268384606" sldId="279"/>
            <ac:graphicFrameMk id="2" creationId="{93CD7E1D-61F4-C613-365D-87EF804F23C6}"/>
          </ac:graphicFrameMkLst>
        </pc:graphicFrameChg>
        <pc:picChg chg="add mod">
          <ac:chgData name="L. Fleming" userId="f9b96909-3c40-4d31-843d-4d0fac923ea7" providerId="ADAL" clId="{D85614C1-B6A5-42A4-87CF-3347EAA687D2}" dt="2024-08-22T05:49:20.325" v="5" actId="14100"/>
          <ac:picMkLst>
            <pc:docMk/>
            <pc:sldMk cId="1268384606" sldId="279"/>
            <ac:picMk id="4" creationId="{FD49491D-A015-D1EE-98EB-0617CF7B0CDA}"/>
          </ac:picMkLst>
        </pc:picChg>
        <pc:picChg chg="del">
          <ac:chgData name="L. Fleming" userId="f9b96909-3c40-4d31-843d-4d0fac923ea7" providerId="ADAL" clId="{D85614C1-B6A5-42A4-87CF-3347EAA687D2}" dt="2024-08-22T05:48:07.814" v="0" actId="478"/>
          <ac:picMkLst>
            <pc:docMk/>
            <pc:sldMk cId="1268384606" sldId="279"/>
            <ac:picMk id="5" creationId="{7C4DEBED-FF3D-6074-A8FC-B9CBC5B43CD4}"/>
          </ac:picMkLst>
        </pc:picChg>
        <pc:picChg chg="add mod">
          <ac:chgData name="L. Fleming" userId="f9b96909-3c40-4d31-843d-4d0fac923ea7" providerId="ADAL" clId="{D85614C1-B6A5-42A4-87CF-3347EAA687D2}" dt="2024-08-22T05:48:54.874" v="2"/>
          <ac:picMkLst>
            <pc:docMk/>
            <pc:sldMk cId="1268384606" sldId="279"/>
            <ac:picMk id="2050" creationId="{BCF6EA4C-ABF6-BB7A-B3BC-12D26AE8C6DC}"/>
          </ac:picMkLst>
        </pc:picChg>
        <pc:picChg chg="add mod">
          <ac:chgData name="L. Fleming" userId="f9b96909-3c40-4d31-843d-4d0fac923ea7" providerId="ADAL" clId="{D85614C1-B6A5-42A4-87CF-3347EAA687D2}" dt="2024-08-22T05:48:54.874" v="2"/>
          <ac:picMkLst>
            <pc:docMk/>
            <pc:sldMk cId="1268384606" sldId="279"/>
            <ac:picMk id="2051" creationId="{02CC0C20-ED10-5637-418E-62E772811DF1}"/>
          </ac:picMkLst>
        </pc:picChg>
        <pc:picChg chg="add mod">
          <ac:chgData name="L. Fleming" userId="f9b96909-3c40-4d31-843d-4d0fac923ea7" providerId="ADAL" clId="{D85614C1-B6A5-42A4-87CF-3347EAA687D2}" dt="2024-08-22T05:48:54.874" v="2"/>
          <ac:picMkLst>
            <pc:docMk/>
            <pc:sldMk cId="1268384606" sldId="279"/>
            <ac:picMk id="2052" creationId="{99355CC6-315C-8B9D-8E92-39229AC25D4D}"/>
          </ac:picMkLst>
        </pc:picChg>
        <pc:picChg chg="add mod">
          <ac:chgData name="L. Fleming" userId="f9b96909-3c40-4d31-843d-4d0fac923ea7" providerId="ADAL" clId="{D85614C1-B6A5-42A4-87CF-3347EAA687D2}" dt="2024-08-22T05:48:54.874" v="2"/>
          <ac:picMkLst>
            <pc:docMk/>
            <pc:sldMk cId="1268384606" sldId="279"/>
            <ac:picMk id="2053" creationId="{83DC9484-AD0F-64F7-13B7-E89953F0D359}"/>
          </ac:picMkLst>
        </pc:picChg>
        <pc:picChg chg="add mod">
          <ac:chgData name="L. Fleming" userId="f9b96909-3c40-4d31-843d-4d0fac923ea7" providerId="ADAL" clId="{D85614C1-B6A5-42A4-87CF-3347EAA687D2}" dt="2024-08-22T05:48:54.874" v="2"/>
          <ac:picMkLst>
            <pc:docMk/>
            <pc:sldMk cId="1268384606" sldId="279"/>
            <ac:picMk id="2054" creationId="{0A1DF10D-11D2-4CEC-5470-095A126F952F}"/>
          </ac:picMkLst>
        </pc:picChg>
        <pc:picChg chg="add mod">
          <ac:chgData name="L. Fleming" userId="f9b96909-3c40-4d31-843d-4d0fac923ea7" providerId="ADAL" clId="{D85614C1-B6A5-42A4-87CF-3347EAA687D2}" dt="2024-08-22T05:48:54.874" v="2"/>
          <ac:picMkLst>
            <pc:docMk/>
            <pc:sldMk cId="1268384606" sldId="279"/>
            <ac:picMk id="2055" creationId="{F991721A-0F73-FDC6-6442-B693CD310021}"/>
          </ac:picMkLst>
        </pc:picChg>
        <pc:picChg chg="add mod">
          <ac:chgData name="L. Fleming" userId="f9b96909-3c40-4d31-843d-4d0fac923ea7" providerId="ADAL" clId="{D85614C1-B6A5-42A4-87CF-3347EAA687D2}" dt="2024-08-22T05:48:54.874" v="2"/>
          <ac:picMkLst>
            <pc:docMk/>
            <pc:sldMk cId="1268384606" sldId="279"/>
            <ac:picMk id="2056" creationId="{82BECECF-FF19-7C24-D3BC-CAA558969800}"/>
          </ac:picMkLst>
        </pc:picChg>
        <pc:picChg chg="add mod">
          <ac:chgData name="L. Fleming" userId="f9b96909-3c40-4d31-843d-4d0fac923ea7" providerId="ADAL" clId="{D85614C1-B6A5-42A4-87CF-3347EAA687D2}" dt="2024-08-22T05:48:54.874" v="2"/>
          <ac:picMkLst>
            <pc:docMk/>
            <pc:sldMk cId="1268384606" sldId="279"/>
            <ac:picMk id="2057" creationId="{172C1826-5163-D10E-6D71-1179DDA6438C}"/>
          </ac:picMkLst>
        </pc:picChg>
      </pc:sldChg>
      <pc:sldChg chg="modSp mod">
        <pc:chgData name="L. Fleming" userId="f9b96909-3c40-4d31-843d-4d0fac923ea7" providerId="ADAL" clId="{D85614C1-B6A5-42A4-87CF-3347EAA687D2}" dt="2024-09-02T13:37:59.597" v="139" actId="20577"/>
        <pc:sldMkLst>
          <pc:docMk/>
          <pc:sldMk cId="1711897359" sldId="280"/>
        </pc:sldMkLst>
        <pc:graphicFrameChg chg="mod modGraphic">
          <ac:chgData name="L. Fleming" userId="f9b96909-3c40-4d31-843d-4d0fac923ea7" providerId="ADAL" clId="{D85614C1-B6A5-42A4-87CF-3347EAA687D2}" dt="2024-09-02T13:37:59.597" v="139" actId="20577"/>
          <ac:graphicFrameMkLst>
            <pc:docMk/>
            <pc:sldMk cId="1711897359" sldId="280"/>
            <ac:graphicFrameMk id="5" creationId="{8B918B56-5EA0-2B53-A992-3F6674235072}"/>
          </ac:graphicFrameMkLst>
        </pc:graphicFrameChg>
      </pc:sldChg>
      <pc:sldChg chg="addSp modSp new del mod ord">
        <pc:chgData name="L. Fleming" userId="f9b96909-3c40-4d31-843d-4d0fac923ea7" providerId="ADAL" clId="{D85614C1-B6A5-42A4-87CF-3347EAA687D2}" dt="2024-09-12T16:21:23.340" v="154" actId="47"/>
        <pc:sldMkLst>
          <pc:docMk/>
          <pc:sldMk cId="1698231687" sldId="282"/>
        </pc:sldMkLst>
        <pc:spChg chg="add mod">
          <ac:chgData name="L. Fleming" userId="f9b96909-3c40-4d31-843d-4d0fac923ea7" providerId="ADAL" clId="{D85614C1-B6A5-42A4-87CF-3347EAA687D2}" dt="2024-08-22T06:15:02.583" v="74" actId="20577"/>
          <ac:spMkLst>
            <pc:docMk/>
            <pc:sldMk cId="1698231687" sldId="282"/>
            <ac:spMk id="3" creationId="{7EA5CECF-57FD-33C5-D3A2-041FC496AFC5}"/>
          </ac:spMkLst>
        </pc:spChg>
      </pc:sldChg>
    </pc:docChg>
  </pc:docChgLst>
  <pc:docChgLst>
    <pc:chgData name="L. Fleming" userId="f9b96909-3c40-4d31-843d-4d0fac923ea7" providerId="ADAL" clId="{60C19A7F-AA6A-4C9F-B5F7-ACD751575ADD}"/>
    <pc:docChg chg="undo custSel modSld">
      <pc:chgData name="L. Fleming" userId="f9b96909-3c40-4d31-843d-4d0fac923ea7" providerId="ADAL" clId="{60C19A7F-AA6A-4C9F-B5F7-ACD751575ADD}" dt="2024-06-28T06:56:35.111" v="48" actId="14100"/>
      <pc:docMkLst>
        <pc:docMk/>
      </pc:docMkLst>
      <pc:sldChg chg="addSp delSp modSp mod">
        <pc:chgData name="L. Fleming" userId="f9b96909-3c40-4d31-843d-4d0fac923ea7" providerId="ADAL" clId="{60C19A7F-AA6A-4C9F-B5F7-ACD751575ADD}" dt="2024-06-28T06:56:35.111" v="48" actId="14100"/>
        <pc:sldMkLst>
          <pc:docMk/>
          <pc:sldMk cId="827949632" sldId="256"/>
        </pc:sldMkLst>
        <pc:spChg chg="mod">
          <ac:chgData name="L. Fleming" userId="f9b96909-3c40-4d31-843d-4d0fac923ea7" providerId="ADAL" clId="{60C19A7F-AA6A-4C9F-B5F7-ACD751575ADD}" dt="2024-06-28T06:56:35.111" v="48" actId="14100"/>
          <ac:spMkLst>
            <pc:docMk/>
            <pc:sldMk cId="827949632" sldId="256"/>
            <ac:spMk id="2" creationId="{123E6787-8A23-8A49-89C5-D82B7E80D4C5}"/>
          </ac:spMkLst>
        </pc:spChg>
        <pc:spChg chg="add del">
          <ac:chgData name="L. Fleming" userId="f9b96909-3c40-4d31-843d-4d0fac923ea7" providerId="ADAL" clId="{60C19A7F-AA6A-4C9F-B5F7-ACD751575ADD}" dt="2024-06-28T06:56:29.844" v="47" actId="11529"/>
          <ac:spMkLst>
            <pc:docMk/>
            <pc:sldMk cId="827949632" sldId="256"/>
            <ac:spMk id="4" creationId="{CDE10867-9B59-CE13-ECF2-C744F7283124}"/>
          </ac:spMkLst>
        </pc:spChg>
        <pc:spChg chg="del">
          <ac:chgData name="L. Fleming" userId="f9b96909-3c40-4d31-843d-4d0fac923ea7" providerId="ADAL" clId="{60C19A7F-AA6A-4C9F-B5F7-ACD751575ADD}" dt="2024-06-28T06:51:21.164" v="42" actId="26606"/>
          <ac:spMkLst>
            <pc:docMk/>
            <pc:sldMk cId="827949632" sldId="256"/>
            <ac:spMk id="15" creationId="{06DA9DF9-31F7-4056-B42E-878CC92417B8}"/>
          </ac:spMkLst>
        </pc:spChg>
        <pc:spChg chg="add">
          <ac:chgData name="L. Fleming" userId="f9b96909-3c40-4d31-843d-4d0fac923ea7" providerId="ADAL" clId="{60C19A7F-AA6A-4C9F-B5F7-ACD751575ADD}" dt="2024-06-28T06:51:21.164" v="42" actId="26606"/>
          <ac:spMkLst>
            <pc:docMk/>
            <pc:sldMk cId="827949632" sldId="256"/>
            <ac:spMk id="1031" creationId="{AC8EEB0F-BA72-49AC-956F-331B60FDE79E}"/>
          </ac:spMkLst>
        </pc:spChg>
        <pc:spChg chg="add">
          <ac:chgData name="L. Fleming" userId="f9b96909-3c40-4d31-843d-4d0fac923ea7" providerId="ADAL" clId="{60C19A7F-AA6A-4C9F-B5F7-ACD751575ADD}" dt="2024-06-28T06:51:21.164" v="42" actId="26606"/>
          <ac:spMkLst>
            <pc:docMk/>
            <pc:sldMk cId="827949632" sldId="256"/>
            <ac:spMk id="1033" creationId="{8CC700D5-9809-43F4-89D5-7DBBCB0DCC10}"/>
          </ac:spMkLst>
        </pc:spChg>
        <pc:spChg chg="add">
          <ac:chgData name="L. Fleming" userId="f9b96909-3c40-4d31-843d-4d0fac923ea7" providerId="ADAL" clId="{60C19A7F-AA6A-4C9F-B5F7-ACD751575ADD}" dt="2024-06-28T06:51:21.164" v="42" actId="26606"/>
          <ac:spMkLst>
            <pc:docMk/>
            <pc:sldMk cId="827949632" sldId="256"/>
            <ac:spMk id="1035" creationId="{C7163242-6303-46DC-BAC1-2A204F061321}"/>
          </ac:spMkLst>
        </pc:spChg>
        <pc:spChg chg="add">
          <ac:chgData name="L. Fleming" userId="f9b96909-3c40-4d31-843d-4d0fac923ea7" providerId="ADAL" clId="{60C19A7F-AA6A-4C9F-B5F7-ACD751575ADD}" dt="2024-06-28T06:51:21.164" v="42" actId="26606"/>
          <ac:spMkLst>
            <pc:docMk/>
            <pc:sldMk cId="827949632" sldId="256"/>
            <ac:spMk id="1037" creationId="{9A5160F0-6244-48E8-9E71-1F51EA90C9E2}"/>
          </ac:spMkLst>
        </pc:spChg>
        <pc:spChg chg="add">
          <ac:chgData name="L. Fleming" userId="f9b96909-3c40-4d31-843d-4d0fac923ea7" providerId="ADAL" clId="{60C19A7F-AA6A-4C9F-B5F7-ACD751575ADD}" dt="2024-06-28T06:51:21.164" v="42" actId="26606"/>
          <ac:spMkLst>
            <pc:docMk/>
            <pc:sldMk cId="827949632" sldId="256"/>
            <ac:spMk id="1039" creationId="{9BDFF5CA-602C-465F-8BC3-59C9963028BE}"/>
          </ac:spMkLst>
        </pc:spChg>
        <pc:spChg chg="add">
          <ac:chgData name="L. Fleming" userId="f9b96909-3c40-4d31-843d-4d0fac923ea7" providerId="ADAL" clId="{60C19A7F-AA6A-4C9F-B5F7-ACD751575ADD}" dt="2024-06-28T06:51:21.164" v="42" actId="26606"/>
          <ac:spMkLst>
            <pc:docMk/>
            <pc:sldMk cId="827949632" sldId="256"/>
            <ac:spMk id="1041" creationId="{D289228A-771B-48F6-B5DF-7A63EA32421C}"/>
          </ac:spMkLst>
        </pc:spChg>
        <pc:spChg chg="add">
          <ac:chgData name="L. Fleming" userId="f9b96909-3c40-4d31-843d-4d0fac923ea7" providerId="ADAL" clId="{60C19A7F-AA6A-4C9F-B5F7-ACD751575ADD}" dt="2024-06-28T06:51:21.164" v="42" actId="26606"/>
          <ac:spMkLst>
            <pc:docMk/>
            <pc:sldMk cId="827949632" sldId="256"/>
            <ac:spMk id="1043" creationId="{31D5EF21-94C4-481A-BD01-3D29FB305BD9}"/>
          </ac:spMkLst>
        </pc:spChg>
        <pc:spChg chg="add">
          <ac:chgData name="L. Fleming" userId="f9b96909-3c40-4d31-843d-4d0fac923ea7" providerId="ADAL" clId="{60C19A7F-AA6A-4C9F-B5F7-ACD751575ADD}" dt="2024-06-28T06:51:21.164" v="42" actId="26606"/>
          <ac:spMkLst>
            <pc:docMk/>
            <pc:sldMk cId="827949632" sldId="256"/>
            <ac:spMk id="1045" creationId="{805C4C40-D70E-4C4F-B228-98A0A6132603}"/>
          </ac:spMkLst>
        </pc:spChg>
        <pc:picChg chg="del mod">
          <ac:chgData name="L. Fleming" userId="f9b96909-3c40-4d31-843d-4d0fac923ea7" providerId="ADAL" clId="{60C19A7F-AA6A-4C9F-B5F7-ACD751575ADD}" dt="2024-06-28T06:56:17.290" v="45" actId="478"/>
          <ac:picMkLst>
            <pc:docMk/>
            <pc:sldMk cId="827949632" sldId="256"/>
            <ac:picMk id="3" creationId="{C546367F-5019-6CC7-B0F0-B506BFB89CD9}"/>
          </ac:picMkLst>
        </pc:picChg>
        <pc:picChg chg="mod">
          <ac:chgData name="L. Fleming" userId="f9b96909-3c40-4d31-843d-4d0fac923ea7" providerId="ADAL" clId="{60C19A7F-AA6A-4C9F-B5F7-ACD751575ADD}" dt="2024-06-28T06:51:21.164" v="42" actId="26606"/>
          <ac:picMkLst>
            <pc:docMk/>
            <pc:sldMk cId="827949632" sldId="256"/>
            <ac:picMk id="6" creationId="{CA397731-D913-B333-1FE9-B81C25FD6C55}"/>
          </ac:picMkLst>
        </pc:picChg>
        <pc:picChg chg="del">
          <ac:chgData name="L. Fleming" userId="f9b96909-3c40-4d31-843d-4d0fac923ea7" providerId="ADAL" clId="{60C19A7F-AA6A-4C9F-B5F7-ACD751575ADD}" dt="2024-06-28T06:49:56.047" v="34" actId="478"/>
          <ac:picMkLst>
            <pc:docMk/>
            <pc:sldMk cId="827949632" sldId="256"/>
            <ac:picMk id="11" creationId="{31C4E30A-A02F-4960-4FE6-8962B79744EE}"/>
          </ac:picMkLst>
        </pc:picChg>
        <pc:picChg chg="add mod ord">
          <ac:chgData name="L. Fleming" userId="f9b96909-3c40-4d31-843d-4d0fac923ea7" providerId="ADAL" clId="{60C19A7F-AA6A-4C9F-B5F7-ACD751575ADD}" dt="2024-06-28T06:51:21.164" v="42" actId="26606"/>
          <ac:picMkLst>
            <pc:docMk/>
            <pc:sldMk cId="827949632" sldId="256"/>
            <ac:picMk id="1026" creationId="{13A1057B-0802-4B77-A9AA-AC39D9FD80A6}"/>
          </ac:picMkLst>
        </pc:picChg>
      </pc:sldChg>
      <pc:sldChg chg="addSp delSp modSp mod">
        <pc:chgData name="L. Fleming" userId="f9b96909-3c40-4d31-843d-4d0fac923ea7" providerId="ADAL" clId="{60C19A7F-AA6A-4C9F-B5F7-ACD751575ADD}" dt="2024-06-28T06:46:16.308" v="21" actId="207"/>
        <pc:sldMkLst>
          <pc:docMk/>
          <pc:sldMk cId="4091461987" sldId="271"/>
        </pc:sldMkLst>
        <pc:spChg chg="add mod">
          <ac:chgData name="L. Fleming" userId="f9b96909-3c40-4d31-843d-4d0fac923ea7" providerId="ADAL" clId="{60C19A7F-AA6A-4C9F-B5F7-ACD751575ADD}" dt="2024-06-28T06:46:16.308" v="21" actId="207"/>
          <ac:spMkLst>
            <pc:docMk/>
            <pc:sldMk cId="4091461987" sldId="271"/>
            <ac:spMk id="6" creationId="{BF58FEE3-0992-A3EA-8DAE-3C8033E013DE}"/>
          </ac:spMkLst>
        </pc:spChg>
        <pc:picChg chg="add mod">
          <ac:chgData name="L. Fleming" userId="f9b96909-3c40-4d31-843d-4d0fac923ea7" providerId="ADAL" clId="{60C19A7F-AA6A-4C9F-B5F7-ACD751575ADD}" dt="2024-06-28T06:45:50.014" v="3" actId="1076"/>
          <ac:picMkLst>
            <pc:docMk/>
            <pc:sldMk cId="4091461987" sldId="271"/>
            <ac:picMk id="5" creationId="{E924D66D-A7BE-B118-C623-3876A23BB78A}"/>
          </ac:picMkLst>
        </pc:picChg>
        <pc:picChg chg="del">
          <ac:chgData name="L. Fleming" userId="f9b96909-3c40-4d31-843d-4d0fac923ea7" providerId="ADAL" clId="{60C19A7F-AA6A-4C9F-B5F7-ACD751575ADD}" dt="2024-06-28T06:43:37.100" v="0" actId="478"/>
          <ac:picMkLst>
            <pc:docMk/>
            <pc:sldMk cId="4091461987" sldId="271"/>
            <ac:picMk id="4098" creationId="{CFDC82AB-1B00-F226-B408-0317C54388E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63A334-E245-4BBD-8339-BEB4D9D85AB0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46184C-B16A-4EB7-8D27-C726775308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272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0:notes"/>
          <p:cNvSpPr txBox="1">
            <a:spLocks noGrp="1"/>
          </p:cNvSpPr>
          <p:nvPr>
            <p:ph type="body" idx="1"/>
          </p:nvPr>
        </p:nvSpPr>
        <p:spPr>
          <a:xfrm>
            <a:off x="673788" y="5118725"/>
            <a:ext cx="5390305" cy="4849318"/>
          </a:xfrm>
          <a:prstGeom prst="rect">
            <a:avLst/>
          </a:prstGeom>
        </p:spPr>
        <p:txBody>
          <a:bodyPr spcFirstLastPara="1" wrap="square" lIns="91413" tIns="91413" rIns="91413" bIns="91413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202" name="Google Shape;20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223838" y="808038"/>
            <a:ext cx="7185026" cy="40417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A49C9D-370D-A55E-931D-6DE73F1BB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BC08B1-56F2-33B1-8944-9118A08ED6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C2CE91-863F-C78E-C0F3-CBD4BA381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EFF4A4-5690-5DD3-FB71-1F7E6EF57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718C0E-8D07-C695-E2E5-1DE64935F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18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BC200-98C0-22B3-16F1-683EDCFB9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5A1A37-BF6E-A04D-31E2-0176CFD5A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4A8225-2CB6-5E96-7604-E896E955A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122EE-5151-2331-8F68-60C77D682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3572C8-47E3-10F7-B71C-0B43E5044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85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ACF11-DF83-EA19-EB08-1E03044DF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AD8FC7-B83C-D99B-7817-08DF550A1F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2EB704-C56B-845E-A384-1A49635BB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7E9F13-3929-E1A5-8B33-50C8C92BC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8EBFFD-57E3-6E96-58BD-7224927E4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196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F2CAF0-479B-C0F6-B010-89CAD303C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8B69B-F5F6-84CE-B98C-F6B5D9020E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918342-A87F-51B6-7F26-C97AF21191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AD72A1-7825-501F-49D1-15F42B396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81331B-3464-4890-9F48-1B48A51E3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352FFC-C031-50D0-61C6-7AB68040B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491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D75D9-EC21-53AD-01F6-67ABD908E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9B8042-D4DE-8C10-575A-CA9D805B5E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68FC78-9C2C-B2C3-E1FE-457AE53FDC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8FCBB6-7188-0579-2154-C52E3B2EA7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3CA032-BA02-4746-8C87-BC4BE56C2E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32D6CC4-BA5A-1150-A462-E63026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DC2A9D-9CC1-18BF-C465-DA33DF4BA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0DEEC8-F836-3E50-1B06-2CA36BA5E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469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22C33-6216-33DA-0AE9-322C4B0EF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B99AC5-3B7B-7547-CBEF-8DBF1D530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813836-F0B0-4681-3004-0A0048CC1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850A47-7145-42A5-E385-D476B8EEA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595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544BC-6DD7-3D7D-9CA8-69CBAF623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6698FC-E28C-3334-F39E-3C4888D47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1BBFAF-A6F1-7A1E-F3C5-CAC782426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094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DD8B4-A2CF-839B-5F44-6A85AA1EB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29A938-A67D-4E37-EDE8-4220F935F8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A33FC2-12B9-9594-D6A9-EC5D7DE68B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3392C8-FBDA-4996-47F4-134CB20B4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4AFE5A-E162-75EE-3E4A-644D44013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42B89D-C1AA-6AEA-6983-301CCC394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839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69939-8F5A-4811-A977-E28B5C84E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4E744A-C93D-DCB2-FFF8-44EA70B784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8BAAB6-FF1B-FBAB-73F6-8EB16A1EF1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91D448-C329-F010-CBE8-400C88844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D848A5-6368-2B7A-F9A8-937C2C1E3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C70233-9EE2-CAF9-D7A5-796E2A573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048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11EBC-8242-7FF6-1B97-44015A632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072F76-7DF9-8965-ABFA-13A411EBB2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628006-9172-BE10-F4F7-C44C9EC7A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25F575-1378-87B6-47A6-F9E607BEF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4DEB39-40E0-6506-7D6F-4B821983B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245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AA1AAD-AF49-2529-41B0-76F288532A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79628C-17F7-F503-3265-4AD49B2070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CBB6F5-7EAC-21BD-BD7E-2807DC182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1831A-9D88-A1BF-5D54-2EB82D042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83439-4342-5B97-7344-405F02C0C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389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84653A-8821-31E1-0A3E-35DE20DFF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01C49C-ECE2-1856-A328-CDCA373A08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A89016-D639-6165-B0E2-3DD646E879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E6FA1-822C-4345-9E67-2DAF2561EE5A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0EE54C-BEFC-9795-2227-0D377421F3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452F67-7C50-7336-EC6A-5E8ACE5167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171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s.miley@henhamugley.essex.sch.uk" TargetMode="External"/><Relationship Id="rId2" Type="http://schemas.openxmlformats.org/officeDocument/2006/relationships/hyperlink" Target="mailto:l.fleming@henhamugley.essex.sch.uk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cid:a08fd1f7-1614-4bb2-b634-3bc60728207f@eurprd02.prod.outlook.com" TargetMode="Externa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cid:e6577739-5539-46a4-862b-dbfd1b161db6@eurprd02.prod.outlook.com" TargetMode="External"/><Relationship Id="rId7" Type="http://schemas.openxmlformats.org/officeDocument/2006/relationships/image" Target="cid:cb97e97d-cade-461a-9a40-576efb6c95d7@eurprd02.prod.outlook.com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cid:ba8d592a-52cb-4d6c-b4f8-787a0b94241c@eurprd02.prod.outlook.com" TargetMode="Externa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png"/><Relationship Id="rId7" Type="http://schemas.openxmlformats.org/officeDocument/2006/relationships/image" Target="../media/image28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AC8EEB0F-BA72-49AC-956F-331B60FDE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3A1057B-0802-4B77-A9AA-AC39D9FD80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14" r="-1" b="25635"/>
          <a:stretch/>
        </p:blipFill>
        <p:spPr bwMode="auto">
          <a:xfrm>
            <a:off x="-1219" y="-8"/>
            <a:ext cx="121916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Freeform: Shape 1032">
            <a:extLst>
              <a:ext uri="{FF2B5EF4-FFF2-40B4-BE49-F238E27FC236}">
                <a16:creationId xmlns:a16="http://schemas.microsoft.com/office/drawing/2014/main" id="{8CC700D5-9809-43F4-89D5-7DBBCB0DCC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84996" y="1290918"/>
            <a:ext cx="4656579" cy="4208733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5" name="Freeform: Shape 1034">
            <a:extLst>
              <a:ext uri="{FF2B5EF4-FFF2-40B4-BE49-F238E27FC236}">
                <a16:creationId xmlns:a16="http://schemas.microsoft.com/office/drawing/2014/main" id="{C7163242-6303-46DC-BAC1-2A204F0613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207827" y="1378821"/>
            <a:ext cx="4333482" cy="4018869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1037" name="Freeform: Shape 1036">
            <a:extLst>
              <a:ext uri="{FF2B5EF4-FFF2-40B4-BE49-F238E27FC236}">
                <a16:creationId xmlns:a16="http://schemas.microsoft.com/office/drawing/2014/main" id="{9A5160F0-6244-48E8-9E71-1F51EA90C9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720717" y="756951"/>
            <a:ext cx="2843929" cy="2556327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9" name="Freeform: Shape 1038">
            <a:extLst>
              <a:ext uri="{FF2B5EF4-FFF2-40B4-BE49-F238E27FC236}">
                <a16:creationId xmlns:a16="http://schemas.microsoft.com/office/drawing/2014/main" id="{9BDFF5CA-602C-465F-8BC3-59C9963028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82263" y="628018"/>
            <a:ext cx="3172430" cy="2887139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41" name="Freeform: Shape 1040">
            <a:extLst>
              <a:ext uri="{FF2B5EF4-FFF2-40B4-BE49-F238E27FC236}">
                <a16:creationId xmlns:a16="http://schemas.microsoft.com/office/drawing/2014/main" id="{D289228A-771B-48F6-B5DF-7A63EA3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63982" y="3576909"/>
            <a:ext cx="2685901" cy="2458888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43" name="Freeform: Shape 1042">
            <a:extLst>
              <a:ext uri="{FF2B5EF4-FFF2-40B4-BE49-F238E27FC236}">
                <a16:creationId xmlns:a16="http://schemas.microsoft.com/office/drawing/2014/main" id="{31D5EF21-94C4-481A-BD01-3D29FB305B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981178" y="3487951"/>
            <a:ext cx="3051507" cy="2742030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45" name="Freeform: Shape 1044">
            <a:extLst>
              <a:ext uri="{FF2B5EF4-FFF2-40B4-BE49-F238E27FC236}">
                <a16:creationId xmlns:a16="http://schemas.microsoft.com/office/drawing/2014/main" id="{805C4C40-D70E-4C4F-B228-98A0A6132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300000" flipH="1">
            <a:off x="987224" y="1122042"/>
            <a:ext cx="4908132" cy="4613915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3E6787-8A23-8A49-89C5-D82B7E80D4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15632" y="1872170"/>
            <a:ext cx="3797450" cy="2699829"/>
          </a:xfrm>
        </p:spPr>
        <p:txBody>
          <a:bodyPr anchor="b">
            <a:normAutofit/>
          </a:bodyPr>
          <a:lstStyle/>
          <a:p>
            <a:r>
              <a:rPr lang="en-GB" sz="3400" b="1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Welcome to Year 6  Morpurgo Class</a:t>
            </a:r>
            <a:br>
              <a:rPr lang="en-GB" sz="340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en-GB" sz="34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A397731-D913-B333-1FE9-B81C25FD6C5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768" r="4" b="2318"/>
          <a:stretch/>
        </p:blipFill>
        <p:spPr>
          <a:xfrm>
            <a:off x="7854697" y="822204"/>
            <a:ext cx="2606312" cy="2405492"/>
          </a:xfrm>
          <a:custGeom>
            <a:avLst/>
            <a:gdLst/>
            <a:ahLst/>
            <a:cxnLst/>
            <a:rect l="l" t="t" r="r" b="b"/>
            <a:pathLst>
              <a:path w="2442835" h="2236365">
                <a:moveTo>
                  <a:pt x="1178694" y="0"/>
                </a:moveTo>
                <a:cubicBezTo>
                  <a:pt x="1426542" y="0"/>
                  <a:pt x="1608393" y="124353"/>
                  <a:pt x="1857551" y="314024"/>
                </a:cubicBezTo>
                <a:cubicBezTo>
                  <a:pt x="1885386" y="335216"/>
                  <a:pt x="1913222" y="356156"/>
                  <a:pt x="1940168" y="376379"/>
                </a:cubicBezTo>
                <a:cubicBezTo>
                  <a:pt x="2086213" y="486125"/>
                  <a:pt x="2224133" y="589796"/>
                  <a:pt x="2315923" y="702353"/>
                </a:cubicBezTo>
                <a:cubicBezTo>
                  <a:pt x="2403676" y="809955"/>
                  <a:pt x="2442835" y="917915"/>
                  <a:pt x="2442835" y="1052431"/>
                </a:cubicBezTo>
                <a:cubicBezTo>
                  <a:pt x="2442835" y="1389589"/>
                  <a:pt x="2341663" y="1692735"/>
                  <a:pt x="2157925" y="1906050"/>
                </a:cubicBezTo>
                <a:cubicBezTo>
                  <a:pt x="2068023" y="2010385"/>
                  <a:pt x="1960192" y="2091482"/>
                  <a:pt x="1837422" y="2147045"/>
                </a:cubicBezTo>
                <a:cubicBezTo>
                  <a:pt x="1706420" y="2206285"/>
                  <a:pt x="1558592" y="2236365"/>
                  <a:pt x="1397973" y="2236365"/>
                </a:cubicBezTo>
                <a:cubicBezTo>
                  <a:pt x="1227656" y="2236365"/>
                  <a:pt x="1055033" y="2204038"/>
                  <a:pt x="885082" y="2140253"/>
                </a:cubicBezTo>
                <a:cubicBezTo>
                  <a:pt x="719588" y="2078255"/>
                  <a:pt x="562062" y="1986944"/>
                  <a:pt x="429436" y="1876226"/>
                </a:cubicBezTo>
                <a:cubicBezTo>
                  <a:pt x="294504" y="1763618"/>
                  <a:pt x="188455" y="1635487"/>
                  <a:pt x="114279" y="1495506"/>
                </a:cubicBezTo>
                <a:cubicBezTo>
                  <a:pt x="38477" y="1352411"/>
                  <a:pt x="0" y="1203340"/>
                  <a:pt x="0" y="1052431"/>
                </a:cubicBezTo>
                <a:cubicBezTo>
                  <a:pt x="0" y="900449"/>
                  <a:pt x="61386" y="811692"/>
                  <a:pt x="189137" y="641019"/>
                </a:cubicBezTo>
                <a:cubicBezTo>
                  <a:pt x="219961" y="599856"/>
                  <a:pt x="251833" y="557266"/>
                  <a:pt x="284438" y="510435"/>
                </a:cubicBezTo>
                <a:cubicBezTo>
                  <a:pt x="533598" y="152646"/>
                  <a:pt x="801051" y="0"/>
                  <a:pt x="117869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27949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8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5BE342-B7D1-0AB6-DFEF-C06680CBF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pPr algn="ctr"/>
            <a:r>
              <a:rPr lang="en-GB" sz="6600" b="1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Our week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E220D0-438B-0F20-CC35-76C8B5E4C2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49" r="1823" b="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C825D4-67DC-A848-BEF3-386AF1E7DA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3760" y="2333297"/>
            <a:ext cx="5791200" cy="384366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3200" b="1">
                <a:solidFill>
                  <a:srgbClr val="0070C0"/>
                </a:solidFill>
                <a:latin typeface="Comic Sans MS"/>
              </a:rPr>
              <a:t>PE is on Monday and Thursday</a:t>
            </a:r>
          </a:p>
          <a:p>
            <a:endParaRPr lang="en-GB" sz="3200" b="1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200" b="1">
                <a:solidFill>
                  <a:srgbClr val="0070C0"/>
                </a:solidFill>
                <a:latin typeface="Comic Sans MS" panose="030F0702030302020204" pitchFamily="66" charset="0"/>
              </a:rPr>
              <a:t>This Autumn we will be focussing on Team building activities and on Football.</a:t>
            </a:r>
          </a:p>
          <a:p>
            <a:r>
              <a:rPr lang="en-GB" sz="3200" b="1">
                <a:solidFill>
                  <a:srgbClr val="0070C0"/>
                </a:solidFill>
                <a:latin typeface="Comic Sans MS" panose="030F0702030302020204" pitchFamily="66" charset="0"/>
              </a:rPr>
              <a:t>Mrs Miley will cover Wed morning.</a:t>
            </a:r>
          </a:p>
        </p:txBody>
      </p:sp>
    </p:spTree>
    <p:extLst>
      <p:ext uri="{BB962C8B-B14F-4D97-AF65-F5344CB8AC3E}">
        <p14:creationId xmlns:p14="http://schemas.microsoft.com/office/powerpoint/2010/main" val="428009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6" name="Rectangle 55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6EA498-099D-AD86-DA3D-E17FA5795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latin typeface="Comic Sans MS" panose="030F0702030302020204" pitchFamily="66" charset="0"/>
              </a:rPr>
              <a:t>Routines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309FFF4-3452-52B2-83E2-9FFA5717B3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304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49" name="Content Placeholder 15">
            <a:extLst>
              <a:ext uri="{FF2B5EF4-FFF2-40B4-BE49-F238E27FC236}">
                <a16:creationId xmlns:a16="http://schemas.microsoft.com/office/drawing/2014/main" id="{17B390A9-E9AB-1E67-CAA7-171463BF49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>
            <a:normAutofit/>
          </a:bodyPr>
          <a:lstStyle/>
          <a:p>
            <a:r>
              <a:rPr lang="en-US" sz="2000">
                <a:latin typeface="Comic Sans MS" panose="030F0702030302020204" pitchFamily="66" charset="0"/>
              </a:rPr>
              <a:t>8.45am: Children to be in class – registration, choose their lunch for the day, zones board and ‘start of day’ morning work.</a:t>
            </a:r>
          </a:p>
          <a:p>
            <a:r>
              <a:rPr lang="en-US" sz="2000">
                <a:latin typeface="Comic Sans MS" panose="030F0702030302020204" pitchFamily="66" charset="0"/>
              </a:rPr>
              <a:t>9.10am: Assembly.</a:t>
            </a:r>
          </a:p>
          <a:p>
            <a:r>
              <a:rPr lang="en-US" sz="2000">
                <a:latin typeface="Comic Sans MS" panose="030F0702030302020204" pitchFamily="66" charset="0"/>
              </a:rPr>
              <a:t>10.45am: BREAK</a:t>
            </a:r>
          </a:p>
          <a:p>
            <a:r>
              <a:rPr lang="en-US" sz="2000">
                <a:latin typeface="Comic Sans MS" panose="030F0702030302020204" pitchFamily="66" charset="0"/>
              </a:rPr>
              <a:t>12-12.55pm: LUNCH</a:t>
            </a:r>
          </a:p>
          <a:p>
            <a:r>
              <a:rPr lang="en-US" sz="2000">
                <a:latin typeface="Comic Sans MS" panose="030F0702030302020204" pitchFamily="66" charset="0"/>
              </a:rPr>
              <a:t>3.15pm: HOME</a:t>
            </a:r>
          </a:p>
          <a:p>
            <a:pPr marL="0" indent="0">
              <a:buNone/>
            </a:pPr>
            <a:r>
              <a:rPr lang="en-US" sz="2000">
                <a:latin typeface="Comic Sans MS" panose="030F0702030302020204" pitchFamily="66" charset="0"/>
              </a:rPr>
              <a:t>Please ensure that we have written  permission allowing your child to walk home from school.</a:t>
            </a:r>
          </a:p>
        </p:txBody>
      </p:sp>
    </p:spTree>
    <p:extLst>
      <p:ext uri="{BB962C8B-B14F-4D97-AF65-F5344CB8AC3E}">
        <p14:creationId xmlns:p14="http://schemas.microsoft.com/office/powerpoint/2010/main" val="1403416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B918B56-5EA0-2B53-A992-3F667423507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6179871"/>
              </p:ext>
            </p:extLst>
          </p:nvPr>
        </p:nvGraphicFramePr>
        <p:xfrm>
          <a:off x="211014" y="267287"/>
          <a:ext cx="11591778" cy="5880295"/>
        </p:xfrm>
        <a:graphic>
          <a:graphicData uri="http://schemas.openxmlformats.org/drawingml/2006/table">
            <a:tbl>
              <a:tblPr/>
              <a:tblGrid>
                <a:gridCol w="922356">
                  <a:extLst>
                    <a:ext uri="{9D8B030D-6E8A-4147-A177-3AD203B41FA5}">
                      <a16:colId xmlns:a16="http://schemas.microsoft.com/office/drawing/2014/main" val="2280877236"/>
                    </a:ext>
                  </a:extLst>
                </a:gridCol>
                <a:gridCol w="963904">
                  <a:extLst>
                    <a:ext uri="{9D8B030D-6E8A-4147-A177-3AD203B41FA5}">
                      <a16:colId xmlns:a16="http://schemas.microsoft.com/office/drawing/2014/main" val="2906830910"/>
                    </a:ext>
                  </a:extLst>
                </a:gridCol>
                <a:gridCol w="963904">
                  <a:extLst>
                    <a:ext uri="{9D8B030D-6E8A-4147-A177-3AD203B41FA5}">
                      <a16:colId xmlns:a16="http://schemas.microsoft.com/office/drawing/2014/main" val="1948102588"/>
                    </a:ext>
                  </a:extLst>
                </a:gridCol>
                <a:gridCol w="963904">
                  <a:extLst>
                    <a:ext uri="{9D8B030D-6E8A-4147-A177-3AD203B41FA5}">
                      <a16:colId xmlns:a16="http://schemas.microsoft.com/office/drawing/2014/main" val="4182636922"/>
                    </a:ext>
                  </a:extLst>
                </a:gridCol>
                <a:gridCol w="1296286">
                  <a:extLst>
                    <a:ext uri="{9D8B030D-6E8A-4147-A177-3AD203B41FA5}">
                      <a16:colId xmlns:a16="http://schemas.microsoft.com/office/drawing/2014/main" val="3843332340"/>
                    </a:ext>
                  </a:extLst>
                </a:gridCol>
                <a:gridCol w="1213190">
                  <a:extLst>
                    <a:ext uri="{9D8B030D-6E8A-4147-A177-3AD203B41FA5}">
                      <a16:colId xmlns:a16="http://schemas.microsoft.com/office/drawing/2014/main" val="4035852109"/>
                    </a:ext>
                  </a:extLst>
                </a:gridCol>
                <a:gridCol w="1213190">
                  <a:extLst>
                    <a:ext uri="{9D8B030D-6E8A-4147-A177-3AD203B41FA5}">
                      <a16:colId xmlns:a16="http://schemas.microsoft.com/office/drawing/2014/main" val="1590550862"/>
                    </a:ext>
                  </a:extLst>
                </a:gridCol>
                <a:gridCol w="1088547">
                  <a:extLst>
                    <a:ext uri="{9D8B030D-6E8A-4147-A177-3AD203B41FA5}">
                      <a16:colId xmlns:a16="http://schemas.microsoft.com/office/drawing/2014/main" val="1170113275"/>
                    </a:ext>
                  </a:extLst>
                </a:gridCol>
                <a:gridCol w="963904">
                  <a:extLst>
                    <a:ext uri="{9D8B030D-6E8A-4147-A177-3AD203B41FA5}">
                      <a16:colId xmlns:a16="http://schemas.microsoft.com/office/drawing/2014/main" val="586552673"/>
                    </a:ext>
                  </a:extLst>
                </a:gridCol>
                <a:gridCol w="1017856">
                  <a:extLst>
                    <a:ext uri="{9D8B030D-6E8A-4147-A177-3AD203B41FA5}">
                      <a16:colId xmlns:a16="http://schemas.microsoft.com/office/drawing/2014/main" val="3020606984"/>
                    </a:ext>
                  </a:extLst>
                </a:gridCol>
                <a:gridCol w="984737">
                  <a:extLst>
                    <a:ext uri="{9D8B030D-6E8A-4147-A177-3AD203B41FA5}">
                      <a16:colId xmlns:a16="http://schemas.microsoft.com/office/drawing/2014/main" val="2704949341"/>
                    </a:ext>
                  </a:extLst>
                </a:gridCol>
              </a:tblGrid>
              <a:tr h="22532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Weekly</a:t>
                      </a:r>
                    </a:p>
                  </a:txBody>
                  <a:tcPr marL="4067" marR="4067" marT="4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 </a:t>
                      </a:r>
                    </a:p>
                  </a:txBody>
                  <a:tcPr marL="4067" marR="4067" marT="406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 </a:t>
                      </a:r>
                    </a:p>
                  </a:txBody>
                  <a:tcPr marL="4067" marR="4067" marT="4067" marB="0" vert="vert27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 </a:t>
                      </a:r>
                    </a:p>
                  </a:txBody>
                  <a:tcPr marL="4067" marR="4067" marT="406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 </a:t>
                      </a:r>
                    </a:p>
                  </a:txBody>
                  <a:tcPr marL="4067" marR="4067" marT="406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 </a:t>
                      </a:r>
                    </a:p>
                  </a:txBody>
                  <a:tcPr marL="4067" marR="4067" marT="4067" marB="0" vert="vert27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 </a:t>
                      </a:r>
                    </a:p>
                  </a:txBody>
                  <a:tcPr marL="4067" marR="4067" marT="406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 </a:t>
                      </a:r>
                    </a:p>
                  </a:txBody>
                  <a:tcPr marL="4067" marR="4067" marT="4067" marB="0" vert="vert27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 </a:t>
                      </a:r>
                    </a:p>
                  </a:txBody>
                  <a:tcPr marL="4067" marR="4067" marT="406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 </a:t>
                      </a:r>
                    </a:p>
                  </a:txBody>
                  <a:tcPr marL="4067" marR="4067" marT="406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 </a:t>
                      </a:r>
                    </a:p>
                  </a:txBody>
                  <a:tcPr marL="4067" marR="4067" marT="406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1420309"/>
                  </a:ext>
                </a:extLst>
              </a:tr>
              <a:tr h="22532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Timetable</a:t>
                      </a:r>
                    </a:p>
                  </a:txBody>
                  <a:tcPr marL="4067" marR="4067" marT="4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Abadi" panose="020B0604020104020204" pitchFamily="34" charset="0"/>
                      </a:endParaRPr>
                    </a:p>
                  </a:txBody>
                  <a:tcPr marL="4067" marR="4067" marT="4067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Abadi" panose="020B0604020104020204" pitchFamily="34" charset="0"/>
                      </a:endParaRPr>
                    </a:p>
                  </a:txBody>
                  <a:tcPr marL="4067" marR="4067" marT="4067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Abadi" panose="020B0604020104020204" pitchFamily="34" charset="0"/>
                      </a:endParaRPr>
                    </a:p>
                  </a:txBody>
                  <a:tcPr marL="4067" marR="4067" marT="406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Abadi" panose="020B0604020104020204" pitchFamily="34" charset="0"/>
                      </a:endParaRPr>
                    </a:p>
                  </a:txBody>
                  <a:tcPr marL="4067" marR="4067" marT="406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Abadi" panose="020B0604020104020204" pitchFamily="34" charset="0"/>
                      </a:endParaRPr>
                    </a:p>
                  </a:txBody>
                  <a:tcPr marL="4067" marR="4067" marT="4067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Abadi" panose="020B0604020104020204" pitchFamily="34" charset="0"/>
                      </a:endParaRPr>
                    </a:p>
                  </a:txBody>
                  <a:tcPr marL="4067" marR="4067" marT="406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Abadi" panose="020B0604020104020204" pitchFamily="34" charset="0"/>
                      </a:endParaRPr>
                    </a:p>
                  </a:txBody>
                  <a:tcPr marL="4067" marR="4067" marT="4067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Abadi" panose="020B0604020104020204" pitchFamily="34" charset="0"/>
                      </a:endParaRPr>
                    </a:p>
                  </a:txBody>
                  <a:tcPr marL="4067" marR="4067" marT="406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Abadi" panose="020B0604020104020204" pitchFamily="34" charset="0"/>
                      </a:endParaRPr>
                    </a:p>
                  </a:txBody>
                  <a:tcPr marL="4067" marR="4067" marT="406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 </a:t>
                      </a:r>
                    </a:p>
                  </a:txBody>
                  <a:tcPr marL="4067" marR="4067" marT="406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8353518"/>
                  </a:ext>
                </a:extLst>
              </a:tr>
              <a:tr h="22532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Year 6</a:t>
                      </a:r>
                    </a:p>
                  </a:txBody>
                  <a:tcPr marL="4067" marR="4067" marT="4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Abadi" panose="020B0604020104020204" pitchFamily="34" charset="0"/>
                      </a:endParaRPr>
                    </a:p>
                  </a:txBody>
                  <a:tcPr marL="4067" marR="4067" marT="406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Abadi" panose="020B0604020104020204" pitchFamily="34" charset="0"/>
                      </a:endParaRPr>
                    </a:p>
                  </a:txBody>
                  <a:tcPr marL="4067" marR="4067" marT="4067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Abadi" panose="020B0604020104020204" pitchFamily="34" charset="0"/>
                      </a:endParaRPr>
                    </a:p>
                  </a:txBody>
                  <a:tcPr marL="4067" marR="4067" marT="406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Abadi" panose="020B0604020104020204" pitchFamily="34" charset="0"/>
                      </a:endParaRPr>
                    </a:p>
                  </a:txBody>
                  <a:tcPr marL="4067" marR="4067" marT="406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Abadi" panose="020B0604020104020204" pitchFamily="34" charset="0"/>
                      </a:endParaRPr>
                    </a:p>
                  </a:txBody>
                  <a:tcPr marL="4067" marR="4067" marT="4067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Abadi" panose="020B0604020104020204" pitchFamily="34" charset="0"/>
                      </a:endParaRPr>
                    </a:p>
                  </a:txBody>
                  <a:tcPr marL="4067" marR="4067" marT="406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Abadi" panose="020B0604020104020204" pitchFamily="34" charset="0"/>
                      </a:endParaRPr>
                    </a:p>
                  </a:txBody>
                  <a:tcPr marL="4067" marR="4067" marT="4067" marB="0" vert="vert2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Abadi" panose="020B0604020104020204" pitchFamily="34" charset="0"/>
                      </a:endParaRPr>
                    </a:p>
                  </a:txBody>
                  <a:tcPr marL="4067" marR="4067" marT="406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Abadi" panose="020B0604020104020204" pitchFamily="34" charset="0"/>
                      </a:endParaRPr>
                    </a:p>
                  </a:txBody>
                  <a:tcPr marL="4067" marR="4067" marT="406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 </a:t>
                      </a:r>
                    </a:p>
                  </a:txBody>
                  <a:tcPr marL="4067" marR="4067" marT="406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8030286"/>
                  </a:ext>
                </a:extLst>
              </a:tr>
              <a:tr h="230815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 </a:t>
                      </a:r>
                    </a:p>
                  </a:txBody>
                  <a:tcPr marL="4067" marR="4067" marT="4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8:30-9:00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9:00-9:15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9:15-10:15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10:15-10:45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10:45-11:00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11:00-12:00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12:00-1:00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1:00-1:15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1:15-2:15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2:15-3:15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7641396"/>
                  </a:ext>
                </a:extLst>
              </a:tr>
              <a:tr h="994704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Monday</a:t>
                      </a:r>
                    </a:p>
                  </a:txBody>
                  <a:tcPr marL="4067" marR="4067" marT="4067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Registration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School Value Assembly 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Maths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Guided Reading</a:t>
                      </a:r>
                    </a:p>
                    <a:p>
                      <a:pPr algn="ctr" fontAlgn="ctr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Abadi" panose="020B0604020104020204" pitchFamily="34" charset="0"/>
                      </a:endParaRP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Playtime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Writing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Lunch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DEAR Reading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PE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ART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766300"/>
                  </a:ext>
                </a:extLst>
              </a:tr>
              <a:tr h="994704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Tuesday</a:t>
                      </a:r>
                    </a:p>
                  </a:txBody>
                  <a:tcPr marL="4067" marR="4067" marT="4067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Registration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Class Value Assembly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Maths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Guided Reading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Playtime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Writing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Lunch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DEAR Reading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PSHE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RE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7564304"/>
                  </a:ext>
                </a:extLst>
              </a:tr>
              <a:tr h="994704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Wednesday</a:t>
                      </a:r>
                    </a:p>
                  </a:txBody>
                  <a:tcPr marL="4067" marR="4067" marT="4067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Registration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Singing assembly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French</a:t>
                      </a:r>
                    </a:p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Guided Reading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History/ Geog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Playtime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French/RS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Lunch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DEAR Reading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Computing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History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4898122"/>
                  </a:ext>
                </a:extLst>
              </a:tr>
              <a:tr h="994704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Thursday</a:t>
                      </a:r>
                    </a:p>
                  </a:txBody>
                  <a:tcPr marL="4067" marR="4067" marT="4067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Registration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Newsround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Maths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Guided Reading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Playtime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Writing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Lunch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DEAR Reading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Music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PE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9344904"/>
                  </a:ext>
                </a:extLst>
              </a:tr>
              <a:tr h="994704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Friday</a:t>
                      </a:r>
                    </a:p>
                  </a:txBody>
                  <a:tcPr marL="4067" marR="4067" marT="4067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Registration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DEAR Reading Team pts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Maths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Guided Reading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Playtime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Writing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Lunch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Homework</a:t>
                      </a:r>
                    </a:p>
                  </a:txBody>
                  <a:tcPr marL="4067" marR="4067" marT="406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Science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Assembly 3:00-3:15</a:t>
                      </a:r>
                    </a:p>
                  </a:txBody>
                  <a:tcPr marL="4067" marR="4067" marT="4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57255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18973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AD96FDFD-4E42-4A06-B8B5-768A1DB9C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A4B035-22FF-35B4-9247-460B503263B5}"/>
              </a:ext>
            </a:extLst>
          </p:cNvPr>
          <p:cNvSpPr txBox="1"/>
          <p:nvPr/>
        </p:nvSpPr>
        <p:spPr>
          <a:xfrm>
            <a:off x="971368" y="873760"/>
            <a:ext cx="6637708" cy="53032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>
                <a:latin typeface="+mj-lt"/>
              </a:rPr>
              <a:t>You can email us: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>
                <a:latin typeface="+mj-lt"/>
                <a:hlinkClick r:id="rId2"/>
              </a:rPr>
              <a:t>l.fleming@henhamugley.essex.sch.uk</a:t>
            </a:r>
            <a:endParaRPr lang="en-US" sz="2800">
              <a:latin typeface="+mj-lt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b="0" i="0">
                <a:solidFill>
                  <a:srgbClr val="424242"/>
                </a:solidFill>
                <a:effectLst/>
                <a:latin typeface="+mj-lt"/>
                <a:hlinkClick r:id="rId3"/>
              </a:rPr>
              <a:t>s.miley@henhamugley.essex.sch.uk</a:t>
            </a:r>
            <a:endParaRPr lang="en-US" sz="2800" b="0" i="0">
              <a:solidFill>
                <a:srgbClr val="424242"/>
              </a:solidFill>
              <a:effectLst/>
              <a:latin typeface="+mj-lt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>
                <a:latin typeface="Comic Sans MS" panose="030F0702030302020204" pitchFamily="66" charset="0"/>
              </a:rPr>
              <a:t>Please feel free to pop in or to arrange a meeting to see us.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0543FF-F57F-AE76-157C-4CEF0E5BEDC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72" r="-1" b="7259"/>
          <a:stretch/>
        </p:blipFill>
        <p:spPr>
          <a:xfrm>
            <a:off x="8452968" y="3681465"/>
            <a:ext cx="3747932" cy="3176541"/>
          </a:xfrm>
          <a:custGeom>
            <a:avLst/>
            <a:gdLst/>
            <a:ahLst/>
            <a:cxnLst/>
            <a:rect l="l" t="t" r="r" b="b"/>
            <a:pathLst>
              <a:path w="3747932" h="3176541">
                <a:moveTo>
                  <a:pt x="3239865" y="21"/>
                </a:moveTo>
                <a:cubicBezTo>
                  <a:pt x="3261821" y="112"/>
                  <a:pt x="3278837" y="498"/>
                  <a:pt x="3290337" y="938"/>
                </a:cubicBezTo>
                <a:cubicBezTo>
                  <a:pt x="3401766" y="5376"/>
                  <a:pt x="3510165" y="23128"/>
                  <a:pt x="3616543" y="49449"/>
                </a:cubicBezTo>
                <a:lnTo>
                  <a:pt x="3747932" y="87091"/>
                </a:lnTo>
                <a:lnTo>
                  <a:pt x="3747932" y="3176541"/>
                </a:lnTo>
                <a:lnTo>
                  <a:pt x="401358" y="3176541"/>
                </a:lnTo>
                <a:lnTo>
                  <a:pt x="398780" y="3136258"/>
                </a:lnTo>
                <a:cubicBezTo>
                  <a:pt x="400956" y="3079023"/>
                  <a:pt x="437945" y="3052703"/>
                  <a:pt x="483325" y="3030665"/>
                </a:cubicBezTo>
                <a:cubicBezTo>
                  <a:pt x="498866" y="3023015"/>
                  <a:pt x="520932" y="3023320"/>
                  <a:pt x="526840" y="2999447"/>
                </a:cubicBezTo>
                <a:cubicBezTo>
                  <a:pt x="501352" y="2976798"/>
                  <a:pt x="470270" y="2995161"/>
                  <a:pt x="442916" y="2988735"/>
                </a:cubicBezTo>
                <a:cubicBezTo>
                  <a:pt x="420228" y="2983533"/>
                  <a:pt x="382618" y="2986286"/>
                  <a:pt x="413701" y="2944662"/>
                </a:cubicBezTo>
                <a:cubicBezTo>
                  <a:pt x="422716" y="2932726"/>
                  <a:pt x="412147" y="2923542"/>
                  <a:pt x="400645" y="2922625"/>
                </a:cubicBezTo>
                <a:cubicBezTo>
                  <a:pt x="308644" y="2913137"/>
                  <a:pt x="350915" y="2828968"/>
                  <a:pt x="321386" y="2784590"/>
                </a:cubicBezTo>
                <a:cubicBezTo>
                  <a:pt x="313307" y="2772348"/>
                  <a:pt x="322010" y="2751230"/>
                  <a:pt x="334753" y="2746027"/>
                </a:cubicBezTo>
                <a:cubicBezTo>
                  <a:pt x="416187" y="2711746"/>
                  <a:pt x="427377" y="2630027"/>
                  <a:pt x="466852" y="2559632"/>
                </a:cubicBezTo>
                <a:cubicBezTo>
                  <a:pt x="423957" y="2531782"/>
                  <a:pt x="372673" y="2525661"/>
                  <a:pt x="326361" y="2507602"/>
                </a:cubicBezTo>
                <a:cubicBezTo>
                  <a:pt x="278183" y="2488626"/>
                  <a:pt x="278183" y="2474547"/>
                  <a:pt x="317968" y="2419457"/>
                </a:cubicBezTo>
                <a:cubicBezTo>
                  <a:pt x="214465" y="2407519"/>
                  <a:pt x="214465" y="2407519"/>
                  <a:pt x="246479" y="2320903"/>
                </a:cubicBezTo>
                <a:cubicBezTo>
                  <a:pt x="159758" y="2312945"/>
                  <a:pt x="102570" y="2271933"/>
                  <a:pt x="89205" y="2182255"/>
                </a:cubicBezTo>
                <a:cubicBezTo>
                  <a:pt x="82677" y="2138795"/>
                  <a:pt x="43514" y="2118290"/>
                  <a:pt x="0" y="2089213"/>
                </a:cubicBezTo>
                <a:cubicBezTo>
                  <a:pt x="54081" y="2061053"/>
                  <a:pt x="90759" y="2002290"/>
                  <a:pt x="153855" y="2064423"/>
                </a:cubicBezTo>
                <a:cubicBezTo>
                  <a:pt x="176855" y="2087070"/>
                  <a:pt x="174683" y="2058300"/>
                  <a:pt x="177788" y="2050037"/>
                </a:cubicBezTo>
                <a:cubicBezTo>
                  <a:pt x="185247" y="2029838"/>
                  <a:pt x="169707" y="2016369"/>
                  <a:pt x="159450" y="2001067"/>
                </a:cubicBezTo>
                <a:cubicBezTo>
                  <a:pt x="149504" y="1985763"/>
                  <a:pt x="137691" y="1969543"/>
                  <a:pt x="134895" y="1952400"/>
                </a:cubicBezTo>
                <a:cubicBezTo>
                  <a:pt x="133031" y="1940465"/>
                  <a:pt x="142044" y="1923021"/>
                  <a:pt x="151990" y="1914144"/>
                </a:cubicBezTo>
                <a:cubicBezTo>
                  <a:pt x="204209" y="1867316"/>
                  <a:pt x="173127" y="1762030"/>
                  <a:pt x="271969" y="1748562"/>
                </a:cubicBezTo>
                <a:cubicBezTo>
                  <a:pt x="316415" y="1742443"/>
                  <a:pt x="337860" y="1703878"/>
                  <a:pt x="370497" y="1682760"/>
                </a:cubicBezTo>
                <a:cubicBezTo>
                  <a:pt x="483946" y="1608999"/>
                  <a:pt x="559787" y="1514119"/>
                  <a:pt x="594908" y="1383735"/>
                </a:cubicBezTo>
                <a:cubicBezTo>
                  <a:pt x="604543" y="1347620"/>
                  <a:pt x="641532" y="1318542"/>
                  <a:pt x="665465" y="1286713"/>
                </a:cubicBezTo>
                <a:cubicBezTo>
                  <a:pt x="653963" y="1263452"/>
                  <a:pt x="591178" y="1313647"/>
                  <a:pt x="613246" y="1252435"/>
                </a:cubicBezTo>
                <a:cubicBezTo>
                  <a:pt x="630030" y="1206524"/>
                  <a:pt x="672925" y="1178060"/>
                  <a:pt x="713332" y="1150820"/>
                </a:cubicBezTo>
                <a:cubicBezTo>
                  <a:pt x="759333" y="1119908"/>
                  <a:pt x="810307" y="1095117"/>
                  <a:pt x="831133" y="1037883"/>
                </a:cubicBezTo>
                <a:cubicBezTo>
                  <a:pt x="835485" y="1025640"/>
                  <a:pt x="849470" y="1012785"/>
                  <a:pt x="861903" y="1007887"/>
                </a:cubicBezTo>
                <a:cubicBezTo>
                  <a:pt x="1469751" y="63584"/>
                  <a:pt x="2910527" y="-1353"/>
                  <a:pt x="3239865" y="21"/>
                </a:cubicBezTo>
                <a:close/>
              </a:path>
            </a:pathLst>
          </a:cu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6855366-2876-CA50-54F2-CF569F05F02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833" b="366"/>
          <a:stretch/>
        </p:blipFill>
        <p:spPr>
          <a:xfrm>
            <a:off x="6364307" y="3429000"/>
            <a:ext cx="2492336" cy="2505235"/>
          </a:xfrm>
          <a:custGeom>
            <a:avLst/>
            <a:gdLst/>
            <a:ahLst/>
            <a:cxnLst/>
            <a:rect l="l" t="t" r="r" b="b"/>
            <a:pathLst>
              <a:path w="3458367" h="3476265">
                <a:moveTo>
                  <a:pt x="549716" y="15"/>
                </a:moveTo>
                <a:cubicBezTo>
                  <a:pt x="557611" y="271"/>
                  <a:pt x="565778" y="3856"/>
                  <a:pt x="573176" y="4995"/>
                </a:cubicBezTo>
                <a:cubicBezTo>
                  <a:pt x="736504" y="30493"/>
                  <a:pt x="899830" y="58040"/>
                  <a:pt x="1063336" y="82398"/>
                </a:cubicBezTo>
                <a:cubicBezTo>
                  <a:pt x="1216195" y="105163"/>
                  <a:pt x="1370136" y="110398"/>
                  <a:pt x="1523717" y="122237"/>
                </a:cubicBezTo>
                <a:cubicBezTo>
                  <a:pt x="1709602" y="136580"/>
                  <a:pt x="1895127" y="156841"/>
                  <a:pt x="2079929" y="188711"/>
                </a:cubicBezTo>
                <a:cubicBezTo>
                  <a:pt x="2208244" y="211023"/>
                  <a:pt x="2337823" y="226502"/>
                  <a:pt x="2467943" y="208745"/>
                </a:cubicBezTo>
                <a:cubicBezTo>
                  <a:pt x="2474439" y="207834"/>
                  <a:pt x="2481839" y="204876"/>
                  <a:pt x="2487253" y="207834"/>
                </a:cubicBezTo>
                <a:cubicBezTo>
                  <a:pt x="2550419" y="241073"/>
                  <a:pt x="2619357" y="217168"/>
                  <a:pt x="2684869" y="238113"/>
                </a:cubicBezTo>
                <a:cubicBezTo>
                  <a:pt x="2668085" y="318930"/>
                  <a:pt x="2596077" y="312327"/>
                  <a:pt x="2555471" y="368331"/>
                </a:cubicBezTo>
                <a:cubicBezTo>
                  <a:pt x="2621704" y="390639"/>
                  <a:pt x="2681259" y="413178"/>
                  <a:pt x="2741717" y="430023"/>
                </a:cubicBezTo>
                <a:cubicBezTo>
                  <a:pt x="2805785" y="447780"/>
                  <a:pt x="2860106" y="495816"/>
                  <a:pt x="2922728" y="517216"/>
                </a:cubicBezTo>
                <a:cubicBezTo>
                  <a:pt x="2936085" y="521769"/>
                  <a:pt x="2952146" y="537704"/>
                  <a:pt x="2956838" y="553184"/>
                </a:cubicBezTo>
                <a:cubicBezTo>
                  <a:pt x="2971997" y="603269"/>
                  <a:pt x="3274647" y="743732"/>
                  <a:pt x="3238914" y="788350"/>
                </a:cubicBezTo>
                <a:cubicBezTo>
                  <a:pt x="3224116" y="806791"/>
                  <a:pt x="3204986" y="819994"/>
                  <a:pt x="3184953" y="838207"/>
                </a:cubicBezTo>
                <a:cubicBezTo>
                  <a:pt x="3215093" y="872582"/>
                  <a:pt x="3249020" y="887608"/>
                  <a:pt x="3285115" y="897852"/>
                </a:cubicBezTo>
                <a:cubicBezTo>
                  <a:pt x="3295944" y="901039"/>
                  <a:pt x="3306591" y="907413"/>
                  <a:pt x="3307674" y="922894"/>
                </a:cubicBezTo>
                <a:cubicBezTo>
                  <a:pt x="3308757" y="939056"/>
                  <a:pt x="3297748" y="945429"/>
                  <a:pt x="3288544" y="952944"/>
                </a:cubicBezTo>
                <a:cubicBezTo>
                  <a:pt x="3275731" y="963415"/>
                  <a:pt x="3263278" y="972523"/>
                  <a:pt x="3247036" y="973888"/>
                </a:cubicBezTo>
                <a:cubicBezTo>
                  <a:pt x="3220325" y="975937"/>
                  <a:pt x="3207513" y="1005076"/>
                  <a:pt x="3191993" y="1026930"/>
                </a:cubicBezTo>
                <a:cubicBezTo>
                  <a:pt x="3183330" y="1039224"/>
                  <a:pt x="3178998" y="1064037"/>
                  <a:pt x="3194157" y="1068363"/>
                </a:cubicBezTo>
                <a:cubicBezTo>
                  <a:pt x="3230613" y="1078837"/>
                  <a:pt x="3227725" y="1109114"/>
                  <a:pt x="3226824" y="1143489"/>
                </a:cubicBezTo>
                <a:cubicBezTo>
                  <a:pt x="3225560" y="1186061"/>
                  <a:pt x="3204083" y="1205638"/>
                  <a:pt x="3177734" y="1222030"/>
                </a:cubicBezTo>
                <a:cubicBezTo>
                  <a:pt x="3168711" y="1227720"/>
                  <a:pt x="3155898" y="1227493"/>
                  <a:pt x="3152469" y="1245250"/>
                </a:cubicBezTo>
                <a:cubicBezTo>
                  <a:pt x="3167267" y="1262097"/>
                  <a:pt x="3185314" y="1248439"/>
                  <a:pt x="3201197" y="1253218"/>
                </a:cubicBezTo>
                <a:cubicBezTo>
                  <a:pt x="3214370" y="1257088"/>
                  <a:pt x="3236208" y="1255040"/>
                  <a:pt x="3218160" y="1286000"/>
                </a:cubicBezTo>
                <a:cubicBezTo>
                  <a:pt x="3212926" y="1294878"/>
                  <a:pt x="3219062" y="1301709"/>
                  <a:pt x="3225741" y="1302392"/>
                </a:cubicBezTo>
                <a:cubicBezTo>
                  <a:pt x="3279159" y="1309449"/>
                  <a:pt x="3254615" y="1372054"/>
                  <a:pt x="3271761" y="1405063"/>
                </a:cubicBezTo>
                <a:cubicBezTo>
                  <a:pt x="3276452" y="1414169"/>
                  <a:pt x="3271399" y="1429877"/>
                  <a:pt x="3263999" y="1433747"/>
                </a:cubicBezTo>
                <a:cubicBezTo>
                  <a:pt x="3216716" y="1459245"/>
                  <a:pt x="3210220" y="1520028"/>
                  <a:pt x="3187299" y="1572389"/>
                </a:cubicBezTo>
                <a:cubicBezTo>
                  <a:pt x="3212205" y="1593104"/>
                  <a:pt x="3241982" y="1597657"/>
                  <a:pt x="3268872" y="1611089"/>
                </a:cubicBezTo>
                <a:cubicBezTo>
                  <a:pt x="3296846" y="1625204"/>
                  <a:pt x="3296846" y="1635676"/>
                  <a:pt x="3273746" y="1676653"/>
                </a:cubicBezTo>
                <a:cubicBezTo>
                  <a:pt x="3333842" y="1685532"/>
                  <a:pt x="3333842" y="1685532"/>
                  <a:pt x="3315254" y="1749957"/>
                </a:cubicBezTo>
                <a:cubicBezTo>
                  <a:pt x="3365607" y="1755877"/>
                  <a:pt x="3398812" y="1786382"/>
                  <a:pt x="3406572" y="1853085"/>
                </a:cubicBezTo>
                <a:cubicBezTo>
                  <a:pt x="3410362" y="1885411"/>
                  <a:pt x="3433101" y="1900663"/>
                  <a:pt x="3458367" y="1922291"/>
                </a:cubicBezTo>
                <a:cubicBezTo>
                  <a:pt x="3426966" y="1943236"/>
                  <a:pt x="3405669" y="1986945"/>
                  <a:pt x="3369034" y="1940730"/>
                </a:cubicBezTo>
                <a:cubicBezTo>
                  <a:pt x="3355680" y="1923885"/>
                  <a:pt x="3356941" y="1945284"/>
                  <a:pt x="3355138" y="1951430"/>
                </a:cubicBezTo>
                <a:cubicBezTo>
                  <a:pt x="3350807" y="1966455"/>
                  <a:pt x="3359830" y="1976472"/>
                  <a:pt x="3365786" y="1987854"/>
                </a:cubicBezTo>
                <a:cubicBezTo>
                  <a:pt x="3371561" y="1999237"/>
                  <a:pt x="3378420" y="2011302"/>
                  <a:pt x="3380043" y="2024054"/>
                </a:cubicBezTo>
                <a:cubicBezTo>
                  <a:pt x="3381125" y="2032931"/>
                  <a:pt x="3375892" y="2045905"/>
                  <a:pt x="3370117" y="2052509"/>
                </a:cubicBezTo>
                <a:cubicBezTo>
                  <a:pt x="3339797" y="2087340"/>
                  <a:pt x="3357844" y="2165652"/>
                  <a:pt x="3300454" y="2175670"/>
                </a:cubicBezTo>
                <a:cubicBezTo>
                  <a:pt x="3274647" y="2180221"/>
                  <a:pt x="3262195" y="2208906"/>
                  <a:pt x="3243246" y="2224614"/>
                </a:cubicBezTo>
                <a:cubicBezTo>
                  <a:pt x="3177374" y="2279478"/>
                  <a:pt x="3133338" y="2350051"/>
                  <a:pt x="3112946" y="2447031"/>
                </a:cubicBezTo>
                <a:cubicBezTo>
                  <a:pt x="3107352" y="2473894"/>
                  <a:pt x="3085875" y="2495522"/>
                  <a:pt x="3071979" y="2519197"/>
                </a:cubicBezTo>
                <a:cubicBezTo>
                  <a:pt x="3078657" y="2536499"/>
                  <a:pt x="3115112" y="2499164"/>
                  <a:pt x="3102298" y="2544694"/>
                </a:cubicBezTo>
                <a:cubicBezTo>
                  <a:pt x="3092553" y="2578843"/>
                  <a:pt x="3067647" y="2600014"/>
                  <a:pt x="3044185" y="2620276"/>
                </a:cubicBezTo>
                <a:cubicBezTo>
                  <a:pt x="3017476" y="2643268"/>
                  <a:pt x="2987879" y="2661708"/>
                  <a:pt x="2975787" y="2704279"/>
                </a:cubicBezTo>
                <a:cubicBezTo>
                  <a:pt x="2973260" y="2713386"/>
                  <a:pt x="2965140" y="2722947"/>
                  <a:pt x="2957921" y="2726591"/>
                </a:cubicBezTo>
                <a:cubicBezTo>
                  <a:pt x="2581458" y="3475797"/>
                  <a:pt x="1654740" y="3480805"/>
                  <a:pt x="1547901" y="3475568"/>
                </a:cubicBezTo>
                <a:cubicBezTo>
                  <a:pt x="1418503" y="3468966"/>
                  <a:pt x="1296143" y="3422753"/>
                  <a:pt x="1176132" y="3365156"/>
                </a:cubicBezTo>
                <a:cubicBezTo>
                  <a:pt x="1125418" y="3340797"/>
                  <a:pt x="1078316" y="3306195"/>
                  <a:pt x="1029045" y="3279332"/>
                </a:cubicBezTo>
                <a:cubicBezTo>
                  <a:pt x="961009" y="3242223"/>
                  <a:pt x="908492" y="3171424"/>
                  <a:pt x="840634" y="3141601"/>
                </a:cubicBezTo>
                <a:cubicBezTo>
                  <a:pt x="770793" y="3110867"/>
                  <a:pt x="711057" y="3054638"/>
                  <a:pt x="639229" y="3030734"/>
                </a:cubicBezTo>
                <a:cubicBezTo>
                  <a:pt x="601330" y="3017985"/>
                  <a:pt x="564695" y="2994993"/>
                  <a:pt x="570649" y="2929200"/>
                </a:cubicBezTo>
                <a:cubicBezTo>
                  <a:pt x="572274" y="2910532"/>
                  <a:pt x="562349" y="2895282"/>
                  <a:pt x="546647" y="2900745"/>
                </a:cubicBezTo>
                <a:cubicBezTo>
                  <a:pt x="516690" y="2910989"/>
                  <a:pt x="503154" y="2883898"/>
                  <a:pt x="486550" y="2863636"/>
                </a:cubicBezTo>
                <a:cubicBezTo>
                  <a:pt x="456953" y="2827667"/>
                  <a:pt x="428801" y="2789422"/>
                  <a:pt x="381697" y="2783503"/>
                </a:cubicBezTo>
                <a:cubicBezTo>
                  <a:pt x="390720" y="2755272"/>
                  <a:pt x="406060" y="2759371"/>
                  <a:pt x="420137" y="2765290"/>
                </a:cubicBezTo>
                <a:cubicBezTo>
                  <a:pt x="457133" y="2780772"/>
                  <a:pt x="493769" y="2798300"/>
                  <a:pt x="530765" y="2813781"/>
                </a:cubicBezTo>
                <a:cubicBezTo>
                  <a:pt x="554948" y="2823799"/>
                  <a:pt x="578952" y="2837912"/>
                  <a:pt x="611257" y="2826755"/>
                </a:cubicBezTo>
                <a:cubicBezTo>
                  <a:pt x="583463" y="2769843"/>
                  <a:pt x="536180" y="2759598"/>
                  <a:pt x="497920" y="2742071"/>
                </a:cubicBezTo>
                <a:cubicBezTo>
                  <a:pt x="450096" y="2719988"/>
                  <a:pt x="421942" y="2678326"/>
                  <a:pt x="388193" y="2631885"/>
                </a:cubicBezTo>
                <a:cubicBezTo>
                  <a:pt x="423386" y="2620730"/>
                  <a:pt x="445223" y="2654879"/>
                  <a:pt x="472834" y="2653056"/>
                </a:cubicBezTo>
                <a:cubicBezTo>
                  <a:pt x="474279" y="2647140"/>
                  <a:pt x="476804" y="2638488"/>
                  <a:pt x="476444" y="2638259"/>
                </a:cubicBezTo>
                <a:cubicBezTo>
                  <a:pt x="431326" y="2612763"/>
                  <a:pt x="410211" y="2564956"/>
                  <a:pt x="403173" y="2507131"/>
                </a:cubicBezTo>
                <a:cubicBezTo>
                  <a:pt x="399563" y="2477310"/>
                  <a:pt x="383140" y="2467976"/>
                  <a:pt x="366897" y="2454316"/>
                </a:cubicBezTo>
                <a:cubicBezTo>
                  <a:pt x="310230" y="2405826"/>
                  <a:pt x="250314" y="2361890"/>
                  <a:pt x="203752" y="2295188"/>
                </a:cubicBezTo>
                <a:cubicBezTo>
                  <a:pt x="257532" y="2304066"/>
                  <a:pt x="300665" y="2347547"/>
                  <a:pt x="358597" y="2366215"/>
                </a:cubicBezTo>
                <a:cubicBezTo>
                  <a:pt x="312577" y="2292910"/>
                  <a:pt x="253020" y="2255803"/>
                  <a:pt x="198698" y="2211409"/>
                </a:cubicBezTo>
                <a:cubicBezTo>
                  <a:pt x="173974" y="2191149"/>
                  <a:pt x="151055" y="2165197"/>
                  <a:pt x="121097" y="2154269"/>
                </a:cubicBezTo>
                <a:cubicBezTo>
                  <a:pt x="110448" y="2150400"/>
                  <a:pt x="92943" y="2142204"/>
                  <a:pt x="101425" y="2120577"/>
                </a:cubicBezTo>
                <a:cubicBezTo>
                  <a:pt x="108643" y="2102593"/>
                  <a:pt x="122900" y="2108055"/>
                  <a:pt x="135895" y="2113292"/>
                </a:cubicBezTo>
                <a:cubicBezTo>
                  <a:pt x="167116" y="2126269"/>
                  <a:pt x="199421" y="2126495"/>
                  <a:pt x="241652" y="2126269"/>
                </a:cubicBezTo>
                <a:cubicBezTo>
                  <a:pt x="206279" y="2066851"/>
                  <a:pt x="141489" y="2084608"/>
                  <a:pt x="111170" y="2022231"/>
                </a:cubicBezTo>
                <a:cubicBezTo>
                  <a:pt x="149069" y="2011302"/>
                  <a:pt x="178305" y="2033841"/>
                  <a:pt x="208987" y="2038166"/>
                </a:cubicBezTo>
                <a:cubicBezTo>
                  <a:pt x="236777" y="2042036"/>
                  <a:pt x="243636" y="2031565"/>
                  <a:pt x="237139" y="1997188"/>
                </a:cubicBezTo>
                <a:cubicBezTo>
                  <a:pt x="227034" y="1943690"/>
                  <a:pt x="242193" y="1916371"/>
                  <a:pt x="282618" y="1930941"/>
                </a:cubicBezTo>
                <a:cubicBezTo>
                  <a:pt x="320155" y="1944601"/>
                  <a:pt x="324125" y="1924568"/>
                  <a:pt x="314019" y="1894062"/>
                </a:cubicBezTo>
                <a:cubicBezTo>
                  <a:pt x="299582" y="1849671"/>
                  <a:pt x="316004" y="1815295"/>
                  <a:pt x="327194" y="1777960"/>
                </a:cubicBezTo>
                <a:cubicBezTo>
                  <a:pt x="344339" y="1721045"/>
                  <a:pt x="337121" y="1693272"/>
                  <a:pt x="300123" y="1650929"/>
                </a:cubicBezTo>
                <a:cubicBezTo>
                  <a:pt x="279370" y="1627251"/>
                  <a:pt x="256992" y="1607219"/>
                  <a:pt x="226852" y="1586731"/>
                </a:cubicBezTo>
                <a:cubicBezTo>
                  <a:pt x="296334" y="1575576"/>
                  <a:pt x="223423" y="1538013"/>
                  <a:pt x="247968" y="1514564"/>
                </a:cubicBezTo>
                <a:cubicBezTo>
                  <a:pt x="297056" y="1505003"/>
                  <a:pt x="337121" y="1579673"/>
                  <a:pt x="403895" y="1558274"/>
                </a:cubicBezTo>
                <a:cubicBezTo>
                  <a:pt x="321420" y="1493619"/>
                  <a:pt x="230281" y="1472448"/>
                  <a:pt x="170546" y="1386396"/>
                </a:cubicBezTo>
                <a:cubicBezTo>
                  <a:pt x="184261" y="1366817"/>
                  <a:pt x="197977" y="1385030"/>
                  <a:pt x="209707" y="1377746"/>
                </a:cubicBezTo>
                <a:cubicBezTo>
                  <a:pt x="209346" y="1373192"/>
                  <a:pt x="210250" y="1366362"/>
                  <a:pt x="208083" y="1364314"/>
                </a:cubicBezTo>
                <a:cubicBezTo>
                  <a:pt x="163508" y="1317416"/>
                  <a:pt x="162784" y="1316279"/>
                  <a:pt x="210610" y="1281675"/>
                </a:cubicBezTo>
                <a:cubicBezTo>
                  <a:pt x="227394" y="1269609"/>
                  <a:pt x="225950" y="1258909"/>
                  <a:pt x="217108" y="1243657"/>
                </a:cubicBezTo>
                <a:cubicBezTo>
                  <a:pt x="210790" y="1232957"/>
                  <a:pt x="203211" y="1223395"/>
                  <a:pt x="206820" y="1199947"/>
                </a:cubicBezTo>
                <a:cubicBezTo>
                  <a:pt x="232988" y="1229998"/>
                  <a:pt x="359499" y="1220208"/>
                  <a:pt x="381877" y="1217021"/>
                </a:cubicBezTo>
                <a:cubicBezTo>
                  <a:pt x="406963" y="1213607"/>
                  <a:pt x="431688" y="1199037"/>
                  <a:pt x="458035" y="1207003"/>
                </a:cubicBezTo>
                <a:cubicBezTo>
                  <a:pt x="479150" y="1213381"/>
                  <a:pt x="576966" y="1275073"/>
                  <a:pt x="590863" y="1204273"/>
                </a:cubicBezTo>
                <a:cubicBezTo>
                  <a:pt x="591585" y="1200858"/>
                  <a:pt x="631107" y="1208826"/>
                  <a:pt x="652403" y="1212696"/>
                </a:cubicBezTo>
                <a:cubicBezTo>
                  <a:pt x="671172" y="1215883"/>
                  <a:pt x="692288" y="1229998"/>
                  <a:pt x="704920" y="1201769"/>
                </a:cubicBezTo>
                <a:cubicBezTo>
                  <a:pt x="712320" y="1185150"/>
                  <a:pt x="681820" y="1153051"/>
                  <a:pt x="654569" y="1150320"/>
                </a:cubicBezTo>
                <a:cubicBezTo>
                  <a:pt x="630926" y="1147814"/>
                  <a:pt x="606202" y="1144172"/>
                  <a:pt x="583643" y="1151001"/>
                </a:cubicBezTo>
                <a:cubicBezTo>
                  <a:pt x="555852" y="1159198"/>
                  <a:pt x="540873" y="1145995"/>
                  <a:pt x="533111" y="1117538"/>
                </a:cubicBezTo>
                <a:cubicBezTo>
                  <a:pt x="524450" y="1086122"/>
                  <a:pt x="507845" y="1071550"/>
                  <a:pt x="484926" y="1056980"/>
                </a:cubicBezTo>
                <a:cubicBezTo>
                  <a:pt x="429340" y="1021696"/>
                  <a:pt x="375921" y="980946"/>
                  <a:pt x="314922" y="960456"/>
                </a:cubicBezTo>
                <a:cubicBezTo>
                  <a:pt x="302830" y="956358"/>
                  <a:pt x="289476" y="950894"/>
                  <a:pt x="283881" y="923805"/>
                </a:cubicBezTo>
                <a:cubicBezTo>
                  <a:pt x="449013" y="964326"/>
                  <a:pt x="599526" y="1069958"/>
                  <a:pt x="769890" y="1063811"/>
                </a:cubicBezTo>
                <a:cubicBezTo>
                  <a:pt x="723329" y="1030346"/>
                  <a:pt x="669369" y="1028524"/>
                  <a:pt x="619738" y="1005076"/>
                </a:cubicBezTo>
                <a:cubicBezTo>
                  <a:pt x="654930" y="987546"/>
                  <a:pt x="687956" y="1005759"/>
                  <a:pt x="721344" y="1015777"/>
                </a:cubicBezTo>
                <a:cubicBezTo>
                  <a:pt x="749317" y="1023970"/>
                  <a:pt x="774583" y="1025337"/>
                  <a:pt x="777650" y="976393"/>
                </a:cubicBezTo>
                <a:cubicBezTo>
                  <a:pt x="776566" y="973205"/>
                  <a:pt x="776747" y="969107"/>
                  <a:pt x="776929" y="965238"/>
                </a:cubicBezTo>
                <a:cubicBezTo>
                  <a:pt x="767542" y="944976"/>
                  <a:pt x="752926" y="934504"/>
                  <a:pt x="735601" y="928584"/>
                </a:cubicBezTo>
                <a:cubicBezTo>
                  <a:pt x="725133" y="924942"/>
                  <a:pt x="711237" y="919478"/>
                  <a:pt x="711416" y="904909"/>
                </a:cubicBezTo>
                <a:cubicBezTo>
                  <a:pt x="711958" y="850955"/>
                  <a:pt x="678571" y="835246"/>
                  <a:pt x="645185" y="819539"/>
                </a:cubicBezTo>
                <a:cubicBezTo>
                  <a:pt x="663773" y="792676"/>
                  <a:pt x="678391" y="812481"/>
                  <a:pt x="692468" y="810433"/>
                </a:cubicBezTo>
                <a:cubicBezTo>
                  <a:pt x="701672" y="809067"/>
                  <a:pt x="709973" y="806563"/>
                  <a:pt x="709973" y="792676"/>
                </a:cubicBezTo>
                <a:cubicBezTo>
                  <a:pt x="710154" y="781065"/>
                  <a:pt x="705822" y="767861"/>
                  <a:pt x="696799" y="767635"/>
                </a:cubicBezTo>
                <a:cubicBezTo>
                  <a:pt x="640312" y="765585"/>
                  <a:pt x="609090" y="690914"/>
                  <a:pt x="550437" y="690687"/>
                </a:cubicBezTo>
                <a:cubicBezTo>
                  <a:pt x="515425" y="690687"/>
                  <a:pt x="568666" y="648572"/>
                  <a:pt x="539068" y="631042"/>
                </a:cubicBezTo>
                <a:cubicBezTo>
                  <a:pt x="532570" y="627171"/>
                  <a:pt x="556032" y="621254"/>
                  <a:pt x="566500" y="622164"/>
                </a:cubicBezTo>
                <a:cubicBezTo>
                  <a:pt x="576786" y="623074"/>
                  <a:pt x="585990" y="634229"/>
                  <a:pt x="598443" y="626261"/>
                </a:cubicBezTo>
                <a:cubicBezTo>
                  <a:pt x="605300" y="597806"/>
                  <a:pt x="587615" y="587332"/>
                  <a:pt x="572996" y="579365"/>
                </a:cubicBezTo>
                <a:cubicBezTo>
                  <a:pt x="539247" y="560925"/>
                  <a:pt x="506402" y="538615"/>
                  <a:pt x="469405" y="532013"/>
                </a:cubicBezTo>
                <a:cubicBezTo>
                  <a:pt x="456232" y="529737"/>
                  <a:pt x="488355" y="499231"/>
                  <a:pt x="494671" y="488532"/>
                </a:cubicBezTo>
                <a:cubicBezTo>
                  <a:pt x="345782" y="376071"/>
                  <a:pt x="166756" y="381762"/>
                  <a:pt x="0" y="290928"/>
                </a:cubicBezTo>
                <a:cubicBezTo>
                  <a:pt x="36817" y="273173"/>
                  <a:pt x="63887" y="286148"/>
                  <a:pt x="88973" y="288880"/>
                </a:cubicBezTo>
                <a:cubicBezTo>
                  <a:pt x="151595" y="295708"/>
                  <a:pt x="213498" y="309822"/>
                  <a:pt x="275940" y="318246"/>
                </a:cubicBezTo>
                <a:cubicBezTo>
                  <a:pt x="306620" y="322344"/>
                  <a:pt x="335134" y="337824"/>
                  <a:pt x="369424" y="313239"/>
                </a:cubicBezTo>
                <a:cubicBezTo>
                  <a:pt x="392343" y="296847"/>
                  <a:pt x="428980" y="314604"/>
                  <a:pt x="457133" y="329174"/>
                </a:cubicBezTo>
                <a:cubicBezTo>
                  <a:pt x="480414" y="341238"/>
                  <a:pt x="502612" y="344425"/>
                  <a:pt x="533474" y="329174"/>
                </a:cubicBezTo>
                <a:cubicBezTo>
                  <a:pt x="505501" y="319841"/>
                  <a:pt x="484023" y="311645"/>
                  <a:pt x="462006" y="305953"/>
                </a:cubicBezTo>
                <a:cubicBezTo>
                  <a:pt x="444501" y="301400"/>
                  <a:pt x="486189" y="282960"/>
                  <a:pt x="507484" y="285237"/>
                </a:cubicBezTo>
                <a:cubicBezTo>
                  <a:pt x="537263" y="288423"/>
                  <a:pt x="520479" y="276586"/>
                  <a:pt x="515425" y="260195"/>
                </a:cubicBezTo>
                <a:cubicBezTo>
                  <a:pt x="510012" y="242665"/>
                  <a:pt x="526074" y="237203"/>
                  <a:pt x="536180" y="240844"/>
                </a:cubicBezTo>
                <a:cubicBezTo>
                  <a:pt x="574980" y="255187"/>
                  <a:pt x="613602" y="229917"/>
                  <a:pt x="653668" y="250407"/>
                </a:cubicBezTo>
                <a:cubicBezTo>
                  <a:pt x="643561" y="199867"/>
                  <a:pt x="621723" y="177784"/>
                  <a:pt x="576064" y="170726"/>
                </a:cubicBezTo>
                <a:cubicBezTo>
                  <a:pt x="558919" y="167996"/>
                  <a:pt x="541053" y="172093"/>
                  <a:pt x="526254" y="157522"/>
                </a:cubicBezTo>
                <a:cubicBezTo>
                  <a:pt x="517771" y="149101"/>
                  <a:pt x="508207" y="139084"/>
                  <a:pt x="514884" y="123603"/>
                </a:cubicBezTo>
                <a:cubicBezTo>
                  <a:pt x="519577" y="112674"/>
                  <a:pt x="529684" y="112674"/>
                  <a:pt x="537985" y="116318"/>
                </a:cubicBezTo>
                <a:cubicBezTo>
                  <a:pt x="575162" y="132483"/>
                  <a:pt x="613963" y="138400"/>
                  <a:pt x="652764" y="144320"/>
                </a:cubicBezTo>
                <a:cubicBezTo>
                  <a:pt x="658720" y="145230"/>
                  <a:pt x="665397" y="148191"/>
                  <a:pt x="672075" y="133164"/>
                </a:cubicBezTo>
                <a:cubicBezTo>
                  <a:pt x="599526" y="108805"/>
                  <a:pt x="530585" y="74202"/>
                  <a:pt x="456051" y="60770"/>
                </a:cubicBezTo>
                <a:cubicBezTo>
                  <a:pt x="457133" y="54397"/>
                  <a:pt x="458215" y="48022"/>
                  <a:pt x="459299" y="41649"/>
                </a:cubicBezTo>
                <a:cubicBezTo>
                  <a:pt x="517591" y="50753"/>
                  <a:pt x="575884" y="59859"/>
                  <a:pt x="649515" y="71243"/>
                </a:cubicBezTo>
                <a:cubicBezTo>
                  <a:pt x="604218" y="35045"/>
                  <a:pt x="561446" y="47111"/>
                  <a:pt x="527879" y="15013"/>
                </a:cubicBezTo>
                <a:cubicBezTo>
                  <a:pt x="534195" y="2833"/>
                  <a:pt x="541820" y="-241"/>
                  <a:pt x="549716" y="15"/>
                </a:cubicBezTo>
                <a:close/>
              </a:path>
            </a:pathLst>
          </a:cu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854DFFA-8700-CDFD-5E41-72F1042754D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795" r="4273" b="-1"/>
          <a:stretch/>
        </p:blipFill>
        <p:spPr>
          <a:xfrm>
            <a:off x="7621024" y="-5"/>
            <a:ext cx="4579876" cy="3536502"/>
          </a:xfrm>
          <a:custGeom>
            <a:avLst/>
            <a:gdLst/>
            <a:ahLst/>
            <a:cxnLst/>
            <a:rect l="l" t="t" r="r" b="b"/>
            <a:pathLst>
              <a:path w="4579876" h="3536502">
                <a:moveTo>
                  <a:pt x="457312" y="0"/>
                </a:moveTo>
                <a:lnTo>
                  <a:pt x="4579876" y="0"/>
                </a:lnTo>
                <a:lnTo>
                  <a:pt x="4579876" y="3057029"/>
                </a:lnTo>
                <a:lnTo>
                  <a:pt x="4508441" y="3086568"/>
                </a:lnTo>
                <a:cubicBezTo>
                  <a:pt x="4391572" y="3126663"/>
                  <a:pt x="4301124" y="3221848"/>
                  <a:pt x="4183947" y="3271738"/>
                </a:cubicBezTo>
                <a:cubicBezTo>
                  <a:pt x="4099090" y="3307854"/>
                  <a:pt x="4017967" y="3354374"/>
                  <a:pt x="3930625" y="3387123"/>
                </a:cubicBezTo>
                <a:cubicBezTo>
                  <a:pt x="3723932" y="3464557"/>
                  <a:pt x="3513195" y="3526689"/>
                  <a:pt x="3290337" y="3535564"/>
                </a:cubicBezTo>
                <a:cubicBezTo>
                  <a:pt x="3106332" y="3542605"/>
                  <a:pt x="1510274" y="3535872"/>
                  <a:pt x="861903" y="2528615"/>
                </a:cubicBezTo>
                <a:cubicBezTo>
                  <a:pt x="849470" y="2523717"/>
                  <a:pt x="835485" y="2510862"/>
                  <a:pt x="831133" y="2498619"/>
                </a:cubicBezTo>
                <a:cubicBezTo>
                  <a:pt x="810307" y="2441385"/>
                  <a:pt x="759333" y="2416594"/>
                  <a:pt x="713333" y="2385682"/>
                </a:cubicBezTo>
                <a:cubicBezTo>
                  <a:pt x="672925" y="2358442"/>
                  <a:pt x="630030" y="2329978"/>
                  <a:pt x="613246" y="2284067"/>
                </a:cubicBezTo>
                <a:cubicBezTo>
                  <a:pt x="591179" y="2222855"/>
                  <a:pt x="653963" y="2273050"/>
                  <a:pt x="665465" y="2249789"/>
                </a:cubicBezTo>
                <a:cubicBezTo>
                  <a:pt x="641532" y="2217960"/>
                  <a:pt x="604543" y="2188882"/>
                  <a:pt x="594908" y="2152767"/>
                </a:cubicBezTo>
                <a:cubicBezTo>
                  <a:pt x="559787" y="2022383"/>
                  <a:pt x="483946" y="1927503"/>
                  <a:pt x="370497" y="1853742"/>
                </a:cubicBezTo>
                <a:cubicBezTo>
                  <a:pt x="337861" y="1832624"/>
                  <a:pt x="316415" y="1794059"/>
                  <a:pt x="271969" y="1787940"/>
                </a:cubicBezTo>
                <a:cubicBezTo>
                  <a:pt x="173127" y="1774472"/>
                  <a:pt x="204209" y="1669186"/>
                  <a:pt x="151990" y="1622358"/>
                </a:cubicBezTo>
                <a:cubicBezTo>
                  <a:pt x="142044" y="1613481"/>
                  <a:pt x="133031" y="1596037"/>
                  <a:pt x="134895" y="1584102"/>
                </a:cubicBezTo>
                <a:cubicBezTo>
                  <a:pt x="137691" y="1566959"/>
                  <a:pt x="149504" y="1550739"/>
                  <a:pt x="159450" y="1535435"/>
                </a:cubicBezTo>
                <a:cubicBezTo>
                  <a:pt x="169708" y="1520133"/>
                  <a:pt x="185247" y="1506664"/>
                  <a:pt x="177788" y="1486465"/>
                </a:cubicBezTo>
                <a:cubicBezTo>
                  <a:pt x="174683" y="1478202"/>
                  <a:pt x="176855" y="1449432"/>
                  <a:pt x="153856" y="1472079"/>
                </a:cubicBezTo>
                <a:cubicBezTo>
                  <a:pt x="90760" y="1534212"/>
                  <a:pt x="54082" y="1475449"/>
                  <a:pt x="0" y="1447289"/>
                </a:cubicBezTo>
                <a:cubicBezTo>
                  <a:pt x="43515" y="1418212"/>
                  <a:pt x="82677" y="1397707"/>
                  <a:pt x="89205" y="1354247"/>
                </a:cubicBezTo>
                <a:cubicBezTo>
                  <a:pt x="102570" y="1264569"/>
                  <a:pt x="159758" y="1223557"/>
                  <a:pt x="246479" y="1215599"/>
                </a:cubicBezTo>
                <a:cubicBezTo>
                  <a:pt x="214465" y="1128983"/>
                  <a:pt x="214465" y="1128983"/>
                  <a:pt x="317968" y="1117045"/>
                </a:cubicBezTo>
                <a:cubicBezTo>
                  <a:pt x="278183" y="1061955"/>
                  <a:pt x="278183" y="1047876"/>
                  <a:pt x="326362" y="1028900"/>
                </a:cubicBezTo>
                <a:cubicBezTo>
                  <a:pt x="372673" y="1010841"/>
                  <a:pt x="423957" y="1004720"/>
                  <a:pt x="466852" y="976870"/>
                </a:cubicBezTo>
                <a:cubicBezTo>
                  <a:pt x="427377" y="906475"/>
                  <a:pt x="416188" y="824756"/>
                  <a:pt x="334754" y="790475"/>
                </a:cubicBezTo>
                <a:cubicBezTo>
                  <a:pt x="322010" y="785272"/>
                  <a:pt x="313307" y="764154"/>
                  <a:pt x="321386" y="751912"/>
                </a:cubicBezTo>
                <a:cubicBezTo>
                  <a:pt x="350915" y="707534"/>
                  <a:pt x="308644" y="623365"/>
                  <a:pt x="400645" y="613877"/>
                </a:cubicBezTo>
                <a:cubicBezTo>
                  <a:pt x="412147" y="612959"/>
                  <a:pt x="422716" y="603776"/>
                  <a:pt x="413701" y="591839"/>
                </a:cubicBezTo>
                <a:cubicBezTo>
                  <a:pt x="382618" y="550216"/>
                  <a:pt x="420228" y="552969"/>
                  <a:pt x="442917" y="547767"/>
                </a:cubicBezTo>
                <a:cubicBezTo>
                  <a:pt x="470271" y="541341"/>
                  <a:pt x="501353" y="559703"/>
                  <a:pt x="526840" y="537055"/>
                </a:cubicBezTo>
                <a:cubicBezTo>
                  <a:pt x="520932" y="513181"/>
                  <a:pt x="498866" y="513487"/>
                  <a:pt x="483325" y="505836"/>
                </a:cubicBezTo>
                <a:cubicBezTo>
                  <a:pt x="437946" y="483799"/>
                  <a:pt x="400956" y="457479"/>
                  <a:pt x="398780" y="400243"/>
                </a:cubicBezTo>
                <a:cubicBezTo>
                  <a:pt x="397229" y="354028"/>
                  <a:pt x="392255" y="313323"/>
                  <a:pt x="455041" y="299242"/>
                </a:cubicBezTo>
                <a:cubicBezTo>
                  <a:pt x="481149" y="293426"/>
                  <a:pt x="473687" y="260067"/>
                  <a:pt x="458769" y="243538"/>
                </a:cubicBezTo>
                <a:cubicBezTo>
                  <a:pt x="432038" y="214157"/>
                  <a:pt x="409972" y="174981"/>
                  <a:pt x="363969" y="172227"/>
                </a:cubicBezTo>
                <a:cubicBezTo>
                  <a:pt x="335995" y="170391"/>
                  <a:pt x="314549" y="158146"/>
                  <a:pt x="292481" y="144069"/>
                </a:cubicBezTo>
                <a:cubicBezTo>
                  <a:pt x="276630" y="133966"/>
                  <a:pt x="257670" y="125398"/>
                  <a:pt x="259534" y="103668"/>
                </a:cubicBezTo>
                <a:cubicBezTo>
                  <a:pt x="261399" y="82855"/>
                  <a:pt x="279736" y="74286"/>
                  <a:pt x="298387" y="70001"/>
                </a:cubicBezTo>
                <a:cubicBezTo>
                  <a:pt x="345011" y="59672"/>
                  <a:pt x="389535" y="45726"/>
                  <a:pt x="430782" y="19902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7627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66E0F6-104A-9A06-369C-1BB27BC6D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4600" b="1">
                <a:latin typeface="Comic Sans MS" panose="030F0702030302020204" pitchFamily="66" charset="0"/>
              </a:rPr>
              <a:t>Leaving school independently</a:t>
            </a:r>
            <a:br>
              <a:rPr lang="en-GB" sz="4600"/>
            </a:br>
            <a:endParaRPr lang="en-GB" sz="4600"/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D8C402-10F2-5301-FFCB-42754B6E2D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r>
              <a:rPr lang="en-GB" sz="3600">
                <a:latin typeface="Comic Sans MS" panose="030F0702030302020204" pitchFamily="66" charset="0"/>
              </a:rPr>
              <a:t>In year 6, we are happy for your child to leave school independently. </a:t>
            </a:r>
            <a:r>
              <a:rPr lang="en-GB" sz="3600" b="1">
                <a:solidFill>
                  <a:srgbClr val="003366"/>
                </a:solidFill>
                <a:latin typeface="Comic Sans MS" panose="030F0702030302020204" pitchFamily="66" charset="0"/>
              </a:rPr>
              <a:t>If you would like your child to meet you outside school premises/walk home, you will need to give written (email) permission.</a:t>
            </a:r>
          </a:p>
          <a:p>
            <a:endParaRPr lang="en-GB" sz="2200">
              <a:latin typeface="Comic Sans MS" panose="030F0702030302020204" pitchFamily="66" charset="0"/>
            </a:endParaRPr>
          </a:p>
          <a:p>
            <a:endParaRPr lang="en-GB" sz="220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06FF9DF-C0D9-9AEB-4507-D2679D40E8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86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4559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49491D-A015-D1EE-98EB-0617CF7B0C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169451"/>
            <a:ext cx="11223358" cy="651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3846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8624600-40BC-96F9-AB54-0D8D70F957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074" b="75865"/>
          <a:stretch/>
        </p:blipFill>
        <p:spPr>
          <a:xfrm>
            <a:off x="464234" y="41820"/>
            <a:ext cx="11296357" cy="16744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C2D9AB4-0E70-C9C2-3BAF-BF8CE9259C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8223" y="1716258"/>
            <a:ext cx="9173855" cy="4848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8458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75EB3F9D-81DD-AD0D-5D6A-526AF706B0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0691319"/>
              </p:ext>
            </p:extLst>
          </p:nvPr>
        </p:nvGraphicFramePr>
        <p:xfrm>
          <a:off x="838200" y="223520"/>
          <a:ext cx="10515600" cy="604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4450">
                  <a:extLst>
                    <a:ext uri="{9D8B030D-6E8A-4147-A177-3AD203B41FA5}">
                      <a16:colId xmlns:a16="http://schemas.microsoft.com/office/drawing/2014/main" val="245281475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1048113493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971817886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1212532580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2679943654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897239675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2479569836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25297751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>
                          <a:latin typeface="Twinkl Cursive Looped" panose="02000000000000000000" pitchFamily="2" charset="0"/>
                        </a:rPr>
                        <a:t>Week 2 5.9.24</a:t>
                      </a:r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>
                          <a:latin typeface="Twinkl Cursive Looped" panose="02000000000000000000" pitchFamily="2" charset="0"/>
                        </a:rPr>
                        <a:t>Week 3 12.9.23</a:t>
                      </a:r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>
                          <a:latin typeface="Twinkl Cursive Looped" panose="02000000000000000000" pitchFamily="2" charset="0"/>
                        </a:rPr>
                        <a:t>Week 4 19.9.23</a:t>
                      </a:r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>
                          <a:latin typeface="Twinkl Cursive Looped" panose="02000000000000000000" pitchFamily="2" charset="0"/>
                        </a:rPr>
                        <a:t>Week 5 26.9.23</a:t>
                      </a:r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>
                          <a:latin typeface="Twinkl Cursive Looped" panose="02000000000000000000" pitchFamily="2" charset="0"/>
                        </a:rPr>
                        <a:t>Week 6 3.10.23</a:t>
                      </a:r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>
                          <a:latin typeface="Twinkl Cursive Looped" panose="02000000000000000000" pitchFamily="2" charset="0"/>
                        </a:rPr>
                        <a:t>Week 7 10.10.23</a:t>
                      </a:r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200">
                          <a:latin typeface="Twinkl Cursive Looped" panose="02000000000000000000" pitchFamily="2" charset="0"/>
                        </a:rPr>
                        <a:t>Week 8 17.10.23</a:t>
                      </a:r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46915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School Rules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kern="120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We listen to each other.</a:t>
                      </a:r>
                    </a:p>
                    <a:p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We make good choices.</a:t>
                      </a:r>
                    </a:p>
                    <a:p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We are polite, helpful, and respectful.</a:t>
                      </a:r>
                    </a:p>
                    <a:p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We are gentle with kind hands, actions, and words.</a:t>
                      </a:r>
                    </a:p>
                    <a:p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We value and encourage each other.</a:t>
                      </a:r>
                    </a:p>
                    <a:p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We look after everyone and everything.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We try our best with our learning.</a:t>
                      </a:r>
                    </a:p>
                    <a:p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71448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Maths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>
                          <a:latin typeface="Twinkl Cursive Looped" panose="02000000000000000000" pitchFamily="2" charset="0"/>
                        </a:rPr>
                        <a:t>Place Value </a:t>
                      </a:r>
                      <a:r>
                        <a:rPr lang="en-GB" sz="1200">
                          <a:latin typeface="Twinkl Cursive Looped" panose="02000000000000000000" pitchFamily="2" charset="0"/>
                        </a:rPr>
                        <a:t>Numbers to ten million, powers of 10....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>
                          <a:latin typeface="Twinkl Cursive Looped" panose="02000000000000000000" pitchFamily="2" charset="0"/>
                        </a:rPr>
                        <a:t>Place Value </a:t>
                      </a:r>
                      <a:r>
                        <a:rPr lang="en-GB" sz="1200">
                          <a:latin typeface="Twinkl Cursive Looped" panose="02000000000000000000" pitchFamily="2" charset="0"/>
                        </a:rPr>
                        <a:t>Compare, order and round integers Negative numbers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>
                          <a:latin typeface="Twinkl Cursive Looped" panose="02000000000000000000" pitchFamily="2" charset="0"/>
                        </a:rPr>
                        <a:t>Four Operations </a:t>
                      </a:r>
                      <a:r>
                        <a:rPr lang="en-GB" sz="1200">
                          <a:latin typeface="Twinkl Cursive Looped" panose="02000000000000000000" pitchFamily="2" charset="0"/>
                        </a:rPr>
                        <a:t>Integers, factors, multiples and rules of divisibility.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>
                          <a:latin typeface="Twinkl Cursive Looped" panose="02000000000000000000" pitchFamily="2" charset="0"/>
                        </a:rPr>
                        <a:t>Four Operations </a:t>
                      </a:r>
                      <a:r>
                        <a:rPr lang="en-GB" sz="1200">
                          <a:latin typeface="Twinkl Cursive Looped" panose="02000000000000000000" pitchFamily="2" charset="0"/>
                        </a:rPr>
                        <a:t>Division and remainders.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>
                          <a:latin typeface="Twinkl Cursive Looped" panose="02000000000000000000" pitchFamily="2" charset="0"/>
                        </a:rPr>
                        <a:t>Four Operations </a:t>
                      </a:r>
                      <a:r>
                        <a:rPr lang="en-GB" sz="1200">
                          <a:latin typeface="Twinkl Cursive Looped" panose="02000000000000000000" pitchFamily="2" charset="0"/>
                        </a:rPr>
                        <a:t>Primes, squares, cubes, multiplication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>
                          <a:latin typeface="Twinkl Cursive Looped" panose="02000000000000000000" pitchFamily="2" charset="0"/>
                        </a:rPr>
                        <a:t>Four Operations </a:t>
                      </a:r>
                      <a:r>
                        <a:rPr lang="en-GB" sz="1200">
                          <a:latin typeface="Twinkl Cursive Looped" panose="02000000000000000000" pitchFamily="2" charset="0"/>
                        </a:rPr>
                        <a:t>Multi-step problems and estimation.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>
                          <a:latin typeface="Twinkl Cursive Looped" panose="02000000000000000000" pitchFamily="2" charset="0"/>
                        </a:rPr>
                        <a:t>Fractions</a:t>
                      </a:r>
                      <a:r>
                        <a:rPr lang="en-GB" sz="1200">
                          <a:latin typeface="Twinkl Cursive Looped" panose="02000000000000000000" pitchFamily="2" charset="0"/>
                        </a:rPr>
                        <a:t> Equivalence, simplifying, comparing and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32029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Special Days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Baseline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Democracy 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Elections </a:t>
                      </a:r>
                    </a:p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Eco</a:t>
                      </a:r>
                    </a:p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Pupil Voice</a:t>
                      </a:r>
                    </a:p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House captains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National Poetry Day  6/10</a:t>
                      </a:r>
                    </a:p>
                    <a:p>
                      <a:endParaRPr lang="en-GB" sz="1200">
                        <a:latin typeface="Twinkl Cursive Looped" panose="02000000000000000000" pitchFamily="2" charset="0"/>
                      </a:endParaRPr>
                    </a:p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INKTOBER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Mental Health Day 10/10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Mapping Skills 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14291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Letter to applying to be a play leader</a:t>
                      </a:r>
                    </a:p>
                    <a:p>
                      <a:endParaRPr lang="en-GB" sz="1200">
                        <a:latin typeface="Twinkl Cursive Looped" panose="02000000000000000000" pitchFamily="2" charset="0"/>
                      </a:endParaRPr>
                    </a:p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Great Paper Caper/Francis Writing Moderation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Narrative: Short Story 1. Rose Blanche Diary</a:t>
                      </a:r>
                    </a:p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Immersion</a:t>
                      </a:r>
                    </a:p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 2.story board and sequence </a:t>
                      </a:r>
                    </a:p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3.write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. Non-Chronological report 1. </a:t>
                      </a:r>
                    </a:p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2. Focus on conjunctions. </a:t>
                      </a:r>
                    </a:p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3. Focus on colons, captions and glossary</a:t>
                      </a:r>
                    </a:p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 4. Conclusion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4.write Non-Chronological report 1. Features 2. Examples and research ICT 3. Introduction 4.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Newspaper: Windrush. </a:t>
                      </a:r>
                    </a:p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1.Immersion/inter views </a:t>
                      </a:r>
                    </a:p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2. Quotes </a:t>
                      </a:r>
                    </a:p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3. National Poetry Day 4. Writing 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1 Newspaper: Windrush. 1. Writing day 2 2. Captions and presentation Narrative: Short Story: 3. Literacy shed video (ruin) 4. Character and setting 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Narrative: Short Story: 1. Dialogue to move plot on 2. Beginning and build up 3. Problem and resolution 4. Share stories and peer review feedback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66677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Class Reader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err="1">
                          <a:latin typeface="Twinkl Cursive Looped" panose="02000000000000000000" pitchFamily="2" charset="0"/>
                        </a:rPr>
                        <a:t>Streetchild</a:t>
                      </a:r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latin typeface="Twinkl Cursive Looped" panose="02000000000000000000" pitchFamily="2" charset="0"/>
                        </a:rPr>
                        <a:t>The Piano/Ruin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731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403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55" name="Rectangle 1054">
            <a:extLst>
              <a:ext uri="{FF2B5EF4-FFF2-40B4-BE49-F238E27FC236}">
                <a16:creationId xmlns:a16="http://schemas.microsoft.com/office/drawing/2014/main" id="{7B4F6806-5898-4FE8-B610-A058C8B847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EE62DD-CEC2-E74E-006A-E41148E3BB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46" r="13576" b="-1"/>
          <a:stretch/>
        </p:blipFill>
        <p:spPr>
          <a:xfrm>
            <a:off x="4406845" y="4"/>
            <a:ext cx="4101288" cy="3418797"/>
          </a:xfrm>
          <a:custGeom>
            <a:avLst/>
            <a:gdLst/>
            <a:ahLst/>
            <a:cxnLst/>
            <a:rect l="l" t="t" r="r" b="b"/>
            <a:pathLst>
              <a:path w="4101288" h="3418797">
                <a:moveTo>
                  <a:pt x="989912" y="0"/>
                </a:moveTo>
                <a:lnTo>
                  <a:pt x="3844502" y="0"/>
                </a:lnTo>
                <a:lnTo>
                  <a:pt x="3760850" y="25406"/>
                </a:lnTo>
                <a:cubicBezTo>
                  <a:pt x="3711615" y="43967"/>
                  <a:pt x="3663870" y="67007"/>
                  <a:pt x="3618425" y="98254"/>
                </a:cubicBezTo>
                <a:cubicBezTo>
                  <a:pt x="3626136" y="110145"/>
                  <a:pt x="3665355" y="144049"/>
                  <a:pt x="3649272" y="146579"/>
                </a:cubicBezTo>
                <a:cubicBezTo>
                  <a:pt x="3604102" y="153917"/>
                  <a:pt x="3564000" y="178711"/>
                  <a:pt x="3522797" y="199205"/>
                </a:cubicBezTo>
                <a:cubicBezTo>
                  <a:pt x="3504948" y="208060"/>
                  <a:pt x="3483356" y="219700"/>
                  <a:pt x="3491728" y="251325"/>
                </a:cubicBezTo>
                <a:cubicBezTo>
                  <a:pt x="3506932" y="260181"/>
                  <a:pt x="3518169" y="247783"/>
                  <a:pt x="3530727" y="246772"/>
                </a:cubicBezTo>
                <a:cubicBezTo>
                  <a:pt x="3543507" y="245761"/>
                  <a:pt x="3572153" y="252336"/>
                  <a:pt x="3564219" y="256638"/>
                </a:cubicBezTo>
                <a:cubicBezTo>
                  <a:pt x="3528083" y="276121"/>
                  <a:pt x="3593085" y="322928"/>
                  <a:pt x="3550339" y="322928"/>
                </a:cubicBezTo>
                <a:cubicBezTo>
                  <a:pt x="3478728" y="323181"/>
                  <a:pt x="3440609" y="406169"/>
                  <a:pt x="3371643" y="408447"/>
                </a:cubicBezTo>
                <a:cubicBezTo>
                  <a:pt x="3360627" y="408698"/>
                  <a:pt x="3355338" y="423373"/>
                  <a:pt x="3355558" y="436278"/>
                </a:cubicBezTo>
                <a:cubicBezTo>
                  <a:pt x="3355558" y="451712"/>
                  <a:pt x="3365694" y="454494"/>
                  <a:pt x="3376931" y="456013"/>
                </a:cubicBezTo>
                <a:cubicBezTo>
                  <a:pt x="3394118" y="458289"/>
                  <a:pt x="3411965" y="436278"/>
                  <a:pt x="3434660" y="466133"/>
                </a:cubicBezTo>
                <a:cubicBezTo>
                  <a:pt x="3393898" y="483590"/>
                  <a:pt x="3353135" y="501049"/>
                  <a:pt x="3353797" y="561013"/>
                </a:cubicBezTo>
                <a:cubicBezTo>
                  <a:pt x="3354015" y="577205"/>
                  <a:pt x="3337050" y="583277"/>
                  <a:pt x="3324270" y="587325"/>
                </a:cubicBezTo>
                <a:cubicBezTo>
                  <a:pt x="3303117" y="593904"/>
                  <a:pt x="3285272" y="605543"/>
                  <a:pt x="3273812" y="628061"/>
                </a:cubicBezTo>
                <a:cubicBezTo>
                  <a:pt x="3274033" y="632362"/>
                  <a:pt x="3274254" y="636917"/>
                  <a:pt x="3272930" y="640459"/>
                </a:cubicBezTo>
                <a:cubicBezTo>
                  <a:pt x="3276676" y="694855"/>
                  <a:pt x="3307523" y="693336"/>
                  <a:pt x="3341676" y="684230"/>
                </a:cubicBezTo>
                <a:cubicBezTo>
                  <a:pt x="3382439" y="673096"/>
                  <a:pt x="3422762" y="652855"/>
                  <a:pt x="3465728" y="672338"/>
                </a:cubicBezTo>
                <a:cubicBezTo>
                  <a:pt x="3405133" y="698397"/>
                  <a:pt x="3339253" y="700422"/>
                  <a:pt x="3282405" y="737615"/>
                </a:cubicBezTo>
                <a:cubicBezTo>
                  <a:pt x="3490406" y="744447"/>
                  <a:pt x="3674169" y="627048"/>
                  <a:pt x="3875781" y="582013"/>
                </a:cubicBezTo>
                <a:cubicBezTo>
                  <a:pt x="3868951" y="612120"/>
                  <a:pt x="3852646" y="618193"/>
                  <a:pt x="3837883" y="622747"/>
                </a:cubicBezTo>
                <a:cubicBezTo>
                  <a:pt x="3763408" y="645519"/>
                  <a:pt x="3698188" y="690809"/>
                  <a:pt x="3630322" y="730023"/>
                </a:cubicBezTo>
                <a:cubicBezTo>
                  <a:pt x="3602340" y="746216"/>
                  <a:pt x="3582066" y="762411"/>
                  <a:pt x="3571492" y="797327"/>
                </a:cubicBezTo>
                <a:cubicBezTo>
                  <a:pt x="3562015" y="828953"/>
                  <a:pt x="3543728" y="843628"/>
                  <a:pt x="3509797" y="834518"/>
                </a:cubicBezTo>
                <a:cubicBezTo>
                  <a:pt x="3482254" y="826927"/>
                  <a:pt x="3452068" y="830975"/>
                  <a:pt x="3423203" y="833760"/>
                </a:cubicBezTo>
                <a:cubicBezTo>
                  <a:pt x="3389931" y="836796"/>
                  <a:pt x="3352693" y="872470"/>
                  <a:pt x="3361728" y="890941"/>
                </a:cubicBezTo>
                <a:cubicBezTo>
                  <a:pt x="3377151" y="922314"/>
                  <a:pt x="3402931" y="906627"/>
                  <a:pt x="3425847" y="903084"/>
                </a:cubicBezTo>
                <a:cubicBezTo>
                  <a:pt x="3451848" y="898784"/>
                  <a:pt x="3500100" y="889927"/>
                  <a:pt x="3500982" y="893723"/>
                </a:cubicBezTo>
                <a:cubicBezTo>
                  <a:pt x="3517950" y="972410"/>
                  <a:pt x="3637374" y="903845"/>
                  <a:pt x="3663154" y="896758"/>
                </a:cubicBezTo>
                <a:cubicBezTo>
                  <a:pt x="3695322" y="887904"/>
                  <a:pt x="3725509" y="904097"/>
                  <a:pt x="3756136" y="907891"/>
                </a:cubicBezTo>
                <a:cubicBezTo>
                  <a:pt x="3783459" y="911433"/>
                  <a:pt x="3937918" y="922314"/>
                  <a:pt x="3969866" y="888915"/>
                </a:cubicBezTo>
                <a:cubicBezTo>
                  <a:pt x="3974273" y="914976"/>
                  <a:pt x="3965020" y="925602"/>
                  <a:pt x="3957306" y="937494"/>
                </a:cubicBezTo>
                <a:cubicBezTo>
                  <a:pt x="3946511" y="954445"/>
                  <a:pt x="3944747" y="966337"/>
                  <a:pt x="3965239" y="979747"/>
                </a:cubicBezTo>
                <a:cubicBezTo>
                  <a:pt x="4023630" y="1018206"/>
                  <a:pt x="4022747" y="1019470"/>
                  <a:pt x="3968324" y="1071591"/>
                </a:cubicBezTo>
                <a:cubicBezTo>
                  <a:pt x="3965678" y="1073867"/>
                  <a:pt x="3966782" y="1081459"/>
                  <a:pt x="3966341" y="1086519"/>
                </a:cubicBezTo>
                <a:cubicBezTo>
                  <a:pt x="3980663" y="1094615"/>
                  <a:pt x="3997409" y="1074373"/>
                  <a:pt x="4014153" y="1096133"/>
                </a:cubicBezTo>
                <a:cubicBezTo>
                  <a:pt x="3941222" y="1191771"/>
                  <a:pt x="3829950" y="1215299"/>
                  <a:pt x="3729254" y="1287157"/>
                </a:cubicBezTo>
                <a:cubicBezTo>
                  <a:pt x="3810780" y="1310939"/>
                  <a:pt x="3859696" y="1227952"/>
                  <a:pt x="3919628" y="1238578"/>
                </a:cubicBezTo>
                <a:cubicBezTo>
                  <a:pt x="3949596" y="1264639"/>
                  <a:pt x="3860577" y="1306386"/>
                  <a:pt x="3945409" y="1318784"/>
                </a:cubicBezTo>
                <a:cubicBezTo>
                  <a:pt x="3908610" y="1341555"/>
                  <a:pt x="3881289" y="1363817"/>
                  <a:pt x="3855951" y="1390133"/>
                </a:cubicBezTo>
                <a:cubicBezTo>
                  <a:pt x="3810780" y="1437192"/>
                  <a:pt x="3801967" y="1468060"/>
                  <a:pt x="3822900" y="1531314"/>
                </a:cubicBezTo>
                <a:cubicBezTo>
                  <a:pt x="3836562" y="1572808"/>
                  <a:pt x="3856611" y="1611013"/>
                  <a:pt x="3838986" y="1660349"/>
                </a:cubicBezTo>
                <a:cubicBezTo>
                  <a:pt x="3826646" y="1694254"/>
                  <a:pt x="3831494" y="1716517"/>
                  <a:pt x="3877323" y="1701337"/>
                </a:cubicBezTo>
                <a:cubicBezTo>
                  <a:pt x="3926679" y="1685144"/>
                  <a:pt x="3945187" y="1715505"/>
                  <a:pt x="3932849" y="1774963"/>
                </a:cubicBezTo>
                <a:cubicBezTo>
                  <a:pt x="3924917" y="1813169"/>
                  <a:pt x="3933291" y="1824806"/>
                  <a:pt x="3967221" y="1820505"/>
                </a:cubicBezTo>
                <a:cubicBezTo>
                  <a:pt x="4004680" y="1815698"/>
                  <a:pt x="4040375" y="1790649"/>
                  <a:pt x="4086646" y="1802795"/>
                </a:cubicBezTo>
                <a:cubicBezTo>
                  <a:pt x="4049631" y="1872120"/>
                  <a:pt x="3970527" y="1852385"/>
                  <a:pt x="3927340" y="1918423"/>
                </a:cubicBezTo>
                <a:cubicBezTo>
                  <a:pt x="3978900" y="1918674"/>
                  <a:pt x="4018341" y="1918423"/>
                  <a:pt x="4056460" y="1903999"/>
                </a:cubicBezTo>
                <a:cubicBezTo>
                  <a:pt x="4072325" y="1898179"/>
                  <a:pt x="4089732" y="1892109"/>
                  <a:pt x="4098545" y="1912096"/>
                </a:cubicBezTo>
                <a:cubicBezTo>
                  <a:pt x="4108901" y="1936132"/>
                  <a:pt x="4087529" y="1945241"/>
                  <a:pt x="4074527" y="1949542"/>
                </a:cubicBezTo>
                <a:cubicBezTo>
                  <a:pt x="4037951" y="1961686"/>
                  <a:pt x="4009969" y="1990529"/>
                  <a:pt x="3979782" y="2013047"/>
                </a:cubicBezTo>
                <a:cubicBezTo>
                  <a:pt x="3913460" y="2062386"/>
                  <a:pt x="3840746" y="2103626"/>
                  <a:pt x="3784559" y="2185097"/>
                </a:cubicBezTo>
                <a:cubicBezTo>
                  <a:pt x="3855290" y="2164349"/>
                  <a:pt x="3907951" y="2116025"/>
                  <a:pt x="3973612" y="2106157"/>
                </a:cubicBezTo>
                <a:cubicBezTo>
                  <a:pt x="3916764" y="2180290"/>
                  <a:pt x="3843611" y="2229120"/>
                  <a:pt x="3774426" y="2283011"/>
                </a:cubicBezTo>
                <a:cubicBezTo>
                  <a:pt x="3754594" y="2298192"/>
                  <a:pt x="3734543" y="2308566"/>
                  <a:pt x="3730136" y="2341710"/>
                </a:cubicBezTo>
                <a:cubicBezTo>
                  <a:pt x="3721542" y="2405976"/>
                  <a:pt x="3695763" y="2459107"/>
                  <a:pt x="3640678" y="2487444"/>
                </a:cubicBezTo>
                <a:cubicBezTo>
                  <a:pt x="3640238" y="2487699"/>
                  <a:pt x="3643322" y="2497314"/>
                  <a:pt x="3645085" y="2503890"/>
                </a:cubicBezTo>
                <a:cubicBezTo>
                  <a:pt x="3678797" y="2505916"/>
                  <a:pt x="3705458" y="2467963"/>
                  <a:pt x="3748425" y="2480360"/>
                </a:cubicBezTo>
                <a:cubicBezTo>
                  <a:pt x="3707220" y="2531974"/>
                  <a:pt x="3672847" y="2578277"/>
                  <a:pt x="3614458" y="2602819"/>
                </a:cubicBezTo>
                <a:cubicBezTo>
                  <a:pt x="3567745" y="2622300"/>
                  <a:pt x="3510016" y="2633686"/>
                  <a:pt x="3476083" y="2696937"/>
                </a:cubicBezTo>
                <a:cubicBezTo>
                  <a:pt x="3515524" y="2709337"/>
                  <a:pt x="3544831" y="2693651"/>
                  <a:pt x="3574357" y="2682517"/>
                </a:cubicBezTo>
                <a:cubicBezTo>
                  <a:pt x="3619525" y="2665312"/>
                  <a:pt x="3664255" y="2645832"/>
                  <a:pt x="3709425" y="2628625"/>
                </a:cubicBezTo>
                <a:cubicBezTo>
                  <a:pt x="3726611" y="2622047"/>
                  <a:pt x="3745340" y="2617491"/>
                  <a:pt x="3756357" y="2648866"/>
                </a:cubicBezTo>
                <a:cubicBezTo>
                  <a:pt x="3698847" y="2655446"/>
                  <a:pt x="3664475" y="2697951"/>
                  <a:pt x="3628340" y="2737926"/>
                </a:cubicBezTo>
                <a:cubicBezTo>
                  <a:pt x="3608067" y="2760445"/>
                  <a:pt x="3591541" y="2790554"/>
                  <a:pt x="3554967" y="2779169"/>
                </a:cubicBezTo>
                <a:cubicBezTo>
                  <a:pt x="3535796" y="2773097"/>
                  <a:pt x="3523678" y="2790046"/>
                  <a:pt x="3525662" y="2810794"/>
                </a:cubicBezTo>
                <a:cubicBezTo>
                  <a:pt x="3532932" y="2883915"/>
                  <a:pt x="3488203" y="2909469"/>
                  <a:pt x="3441932" y="2923637"/>
                </a:cubicBezTo>
                <a:cubicBezTo>
                  <a:pt x="3354236" y="2950204"/>
                  <a:pt x="3281303" y="3012697"/>
                  <a:pt x="3196032" y="3046854"/>
                </a:cubicBezTo>
                <a:cubicBezTo>
                  <a:pt x="3113184" y="3079999"/>
                  <a:pt x="3049065" y="3158685"/>
                  <a:pt x="2965998" y="3199927"/>
                </a:cubicBezTo>
                <a:cubicBezTo>
                  <a:pt x="2905843" y="3229783"/>
                  <a:pt x="2848335" y="3268239"/>
                  <a:pt x="2786418" y="3295311"/>
                </a:cubicBezTo>
                <a:cubicBezTo>
                  <a:pt x="2639894" y="3359324"/>
                  <a:pt x="2490503" y="3410685"/>
                  <a:pt x="2332519" y="3418022"/>
                </a:cubicBezTo>
                <a:cubicBezTo>
                  <a:pt x="2202077" y="3423842"/>
                  <a:pt x="1070633" y="3418277"/>
                  <a:pt x="611003" y="2585615"/>
                </a:cubicBezTo>
                <a:cubicBezTo>
                  <a:pt x="602189" y="2581565"/>
                  <a:pt x="592275" y="2570939"/>
                  <a:pt x="589190" y="2560818"/>
                </a:cubicBezTo>
                <a:cubicBezTo>
                  <a:pt x="574427" y="2513505"/>
                  <a:pt x="538291" y="2493011"/>
                  <a:pt x="505681" y="2467457"/>
                </a:cubicBezTo>
                <a:cubicBezTo>
                  <a:pt x="477036" y="2444939"/>
                  <a:pt x="446628" y="2421409"/>
                  <a:pt x="434730" y="2383456"/>
                </a:cubicBezTo>
                <a:cubicBezTo>
                  <a:pt x="419086" y="2332854"/>
                  <a:pt x="463594" y="2374348"/>
                  <a:pt x="471748" y="2355119"/>
                </a:cubicBezTo>
                <a:cubicBezTo>
                  <a:pt x="454782" y="2328807"/>
                  <a:pt x="428560" y="2304770"/>
                  <a:pt x="421730" y="2274915"/>
                </a:cubicBezTo>
                <a:cubicBezTo>
                  <a:pt x="396833" y="2167131"/>
                  <a:pt x="343069" y="2088698"/>
                  <a:pt x="262645" y="2027722"/>
                </a:cubicBezTo>
                <a:cubicBezTo>
                  <a:pt x="239509" y="2010264"/>
                  <a:pt x="224307" y="1978384"/>
                  <a:pt x="192799" y="1973326"/>
                </a:cubicBezTo>
                <a:cubicBezTo>
                  <a:pt x="122730" y="1962193"/>
                  <a:pt x="144764" y="1875156"/>
                  <a:pt x="107746" y="1836446"/>
                </a:cubicBezTo>
                <a:cubicBezTo>
                  <a:pt x="100695" y="1829107"/>
                  <a:pt x="94306" y="1814687"/>
                  <a:pt x="95627" y="1804821"/>
                </a:cubicBezTo>
                <a:cubicBezTo>
                  <a:pt x="97609" y="1790649"/>
                  <a:pt x="105983" y="1777240"/>
                  <a:pt x="113034" y="1764589"/>
                </a:cubicBezTo>
                <a:cubicBezTo>
                  <a:pt x="120306" y="1751939"/>
                  <a:pt x="131322" y="1740806"/>
                  <a:pt x="126034" y="1724108"/>
                </a:cubicBezTo>
                <a:cubicBezTo>
                  <a:pt x="123833" y="1717277"/>
                  <a:pt x="125373" y="1693494"/>
                  <a:pt x="109068" y="1712215"/>
                </a:cubicBezTo>
                <a:cubicBezTo>
                  <a:pt x="64340" y="1763578"/>
                  <a:pt x="38339" y="1715001"/>
                  <a:pt x="0" y="1691723"/>
                </a:cubicBezTo>
                <a:cubicBezTo>
                  <a:pt x="30848" y="1667686"/>
                  <a:pt x="58610" y="1650735"/>
                  <a:pt x="63238" y="1614808"/>
                </a:cubicBezTo>
                <a:cubicBezTo>
                  <a:pt x="72712" y="1540674"/>
                  <a:pt x="113253" y="1506772"/>
                  <a:pt x="174729" y="1500192"/>
                </a:cubicBezTo>
                <a:cubicBezTo>
                  <a:pt x="152034" y="1428591"/>
                  <a:pt x="152034" y="1428591"/>
                  <a:pt x="225408" y="1418722"/>
                </a:cubicBezTo>
                <a:cubicBezTo>
                  <a:pt x="197204" y="1373181"/>
                  <a:pt x="197204" y="1361542"/>
                  <a:pt x="231358" y="1345855"/>
                </a:cubicBezTo>
                <a:cubicBezTo>
                  <a:pt x="264188" y="1330927"/>
                  <a:pt x="300543" y="1325867"/>
                  <a:pt x="330952" y="1302844"/>
                </a:cubicBezTo>
                <a:cubicBezTo>
                  <a:pt x="302967" y="1244651"/>
                  <a:pt x="295035" y="1177097"/>
                  <a:pt x="237307" y="1148758"/>
                </a:cubicBezTo>
                <a:cubicBezTo>
                  <a:pt x="228273" y="1144458"/>
                  <a:pt x="222103" y="1127000"/>
                  <a:pt x="227831" y="1116880"/>
                </a:cubicBezTo>
                <a:cubicBezTo>
                  <a:pt x="248764" y="1080194"/>
                  <a:pt x="218798" y="1010614"/>
                  <a:pt x="284017" y="1002772"/>
                </a:cubicBezTo>
                <a:cubicBezTo>
                  <a:pt x="292171" y="1002013"/>
                  <a:pt x="299663" y="994421"/>
                  <a:pt x="293273" y="984554"/>
                </a:cubicBezTo>
                <a:cubicBezTo>
                  <a:pt x="271238" y="950145"/>
                  <a:pt x="297900" y="952421"/>
                  <a:pt x="313983" y="948120"/>
                </a:cubicBezTo>
                <a:cubicBezTo>
                  <a:pt x="333375" y="942809"/>
                  <a:pt x="355409" y="957988"/>
                  <a:pt x="373477" y="939265"/>
                </a:cubicBezTo>
                <a:cubicBezTo>
                  <a:pt x="369289" y="919530"/>
                  <a:pt x="353646" y="919783"/>
                  <a:pt x="342629" y="913458"/>
                </a:cubicBezTo>
                <a:cubicBezTo>
                  <a:pt x="310460" y="895240"/>
                  <a:pt x="284238" y="873483"/>
                  <a:pt x="282695" y="826169"/>
                </a:cubicBezTo>
                <a:cubicBezTo>
                  <a:pt x="281595" y="787964"/>
                  <a:pt x="278069" y="754314"/>
                  <a:pt x="322578" y="742675"/>
                </a:cubicBezTo>
                <a:cubicBezTo>
                  <a:pt x="341086" y="737866"/>
                  <a:pt x="335797" y="710289"/>
                  <a:pt x="325221" y="696626"/>
                </a:cubicBezTo>
                <a:cubicBezTo>
                  <a:pt x="306272" y="672338"/>
                  <a:pt x="290629" y="639953"/>
                  <a:pt x="258017" y="637675"/>
                </a:cubicBezTo>
                <a:cubicBezTo>
                  <a:pt x="238187" y="636158"/>
                  <a:pt x="222983" y="626035"/>
                  <a:pt x="207340" y="614398"/>
                </a:cubicBezTo>
                <a:cubicBezTo>
                  <a:pt x="196103" y="606047"/>
                  <a:pt x="182662" y="598964"/>
                  <a:pt x="183983" y="581001"/>
                </a:cubicBezTo>
                <a:cubicBezTo>
                  <a:pt x="185306" y="563795"/>
                  <a:pt x="198305" y="556711"/>
                  <a:pt x="211526" y="553169"/>
                </a:cubicBezTo>
                <a:cubicBezTo>
                  <a:pt x="255595" y="541784"/>
                  <a:pt x="297017" y="525085"/>
                  <a:pt x="333816" y="486880"/>
                </a:cubicBezTo>
                <a:cubicBezTo>
                  <a:pt x="309357" y="466639"/>
                  <a:pt x="286001" y="451964"/>
                  <a:pt x="267934" y="431469"/>
                </a:cubicBezTo>
                <a:cubicBezTo>
                  <a:pt x="224307" y="381881"/>
                  <a:pt x="593817" y="225772"/>
                  <a:pt x="612325" y="170108"/>
                </a:cubicBezTo>
                <a:cubicBezTo>
                  <a:pt x="618054" y="152904"/>
                  <a:pt x="637663" y="135194"/>
                  <a:pt x="653971" y="130133"/>
                </a:cubicBezTo>
                <a:cubicBezTo>
                  <a:pt x="730427" y="106350"/>
                  <a:pt x="796748" y="52963"/>
                  <a:pt x="874970" y="33228"/>
                </a:cubicBezTo>
                <a:cubicBezTo>
                  <a:pt x="911877" y="23867"/>
                  <a:pt x="948509" y="12925"/>
                  <a:pt x="986021" y="1223"/>
                </a:cubicBezTo>
                <a:close/>
              </a:path>
            </a:pathLst>
          </a:custGeom>
        </p:spPr>
      </p:pic>
      <p:pic>
        <p:nvPicPr>
          <p:cNvPr id="1026" name="Picture 1">
            <a:extLst>
              <a:ext uri="{FF2B5EF4-FFF2-40B4-BE49-F238E27FC236}">
                <a16:creationId xmlns:a16="http://schemas.microsoft.com/office/drawing/2014/main" id="{193277DE-2B95-8A85-7F36-0AEA8A0FB8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72"/>
          <a:stretch/>
        </p:blipFill>
        <p:spPr bwMode="auto">
          <a:xfrm>
            <a:off x="20" y="277472"/>
            <a:ext cx="4552718" cy="5946218"/>
          </a:xfrm>
          <a:custGeom>
            <a:avLst/>
            <a:gdLst/>
            <a:ahLst/>
            <a:cxnLst/>
            <a:rect l="l" t="t" r="r" b="b"/>
            <a:pathLst>
              <a:path w="4552738" h="5946218">
                <a:moveTo>
                  <a:pt x="0" y="0"/>
                </a:moveTo>
                <a:lnTo>
                  <a:pt x="193217" y="10418"/>
                </a:lnTo>
                <a:cubicBezTo>
                  <a:pt x="612089" y="35802"/>
                  <a:pt x="1030148" y="71660"/>
                  <a:pt x="1446580" y="128061"/>
                </a:cubicBezTo>
                <a:cubicBezTo>
                  <a:pt x="1735723" y="167547"/>
                  <a:pt x="2027715" y="194943"/>
                  <a:pt x="2320927" y="163517"/>
                </a:cubicBezTo>
                <a:cubicBezTo>
                  <a:pt x="2335563" y="161905"/>
                  <a:pt x="2352239" y="156669"/>
                  <a:pt x="2364438" y="161905"/>
                </a:cubicBezTo>
                <a:cubicBezTo>
                  <a:pt x="2506776" y="220729"/>
                  <a:pt x="2662121" y="178424"/>
                  <a:pt x="2809744" y="215490"/>
                </a:cubicBezTo>
                <a:cubicBezTo>
                  <a:pt x="2771925" y="358517"/>
                  <a:pt x="2609662" y="346832"/>
                  <a:pt x="2518162" y="445944"/>
                </a:cubicBezTo>
                <a:cubicBezTo>
                  <a:pt x="2667409" y="485424"/>
                  <a:pt x="2801610" y="525312"/>
                  <a:pt x="2937846" y="555124"/>
                </a:cubicBezTo>
                <a:cubicBezTo>
                  <a:pt x="3082216" y="586550"/>
                  <a:pt x="3204622" y="671561"/>
                  <a:pt x="3345734" y="709433"/>
                </a:cubicBezTo>
                <a:cubicBezTo>
                  <a:pt x="3375832" y="717492"/>
                  <a:pt x="3412025" y="745693"/>
                  <a:pt x="3422598" y="773089"/>
                </a:cubicBezTo>
                <a:cubicBezTo>
                  <a:pt x="3456757" y="861726"/>
                  <a:pt x="4138745" y="1110310"/>
                  <a:pt x="4058225" y="1189273"/>
                </a:cubicBezTo>
                <a:cubicBezTo>
                  <a:pt x="4024878" y="1221909"/>
                  <a:pt x="3981773" y="1245276"/>
                  <a:pt x="3936629" y="1277508"/>
                </a:cubicBezTo>
                <a:cubicBezTo>
                  <a:pt x="4004547" y="1338344"/>
                  <a:pt x="4080998" y="1364935"/>
                  <a:pt x="4162334" y="1383065"/>
                </a:cubicBezTo>
                <a:cubicBezTo>
                  <a:pt x="4186736" y="1388705"/>
                  <a:pt x="4210728" y="1399986"/>
                  <a:pt x="4213168" y="1427383"/>
                </a:cubicBezTo>
                <a:cubicBezTo>
                  <a:pt x="4215607" y="1455987"/>
                  <a:pt x="4190800" y="1467266"/>
                  <a:pt x="4170061" y="1480564"/>
                </a:cubicBezTo>
                <a:cubicBezTo>
                  <a:pt x="4141188" y="1499095"/>
                  <a:pt x="4113127" y="1515214"/>
                  <a:pt x="4076527" y="1517630"/>
                </a:cubicBezTo>
                <a:cubicBezTo>
                  <a:pt x="4016337" y="1521257"/>
                  <a:pt x="3987466" y="1572826"/>
                  <a:pt x="3952493" y="1611502"/>
                </a:cubicBezTo>
                <a:cubicBezTo>
                  <a:pt x="3932973" y="1633259"/>
                  <a:pt x="3923211" y="1677172"/>
                  <a:pt x="3957370" y="1684828"/>
                </a:cubicBezTo>
                <a:cubicBezTo>
                  <a:pt x="4039518" y="1703363"/>
                  <a:pt x="4033011" y="1756946"/>
                  <a:pt x="4030981" y="1817782"/>
                </a:cubicBezTo>
                <a:cubicBezTo>
                  <a:pt x="4028133" y="1893124"/>
                  <a:pt x="3979737" y="1927770"/>
                  <a:pt x="3920363" y="1956780"/>
                </a:cubicBezTo>
                <a:cubicBezTo>
                  <a:pt x="3900029" y="1966851"/>
                  <a:pt x="3871158" y="1966449"/>
                  <a:pt x="3863429" y="1997874"/>
                </a:cubicBezTo>
                <a:cubicBezTo>
                  <a:pt x="3896777" y="2027688"/>
                  <a:pt x="3937444" y="2003517"/>
                  <a:pt x="3973233" y="2011975"/>
                </a:cubicBezTo>
                <a:cubicBezTo>
                  <a:pt x="4002918" y="2018824"/>
                  <a:pt x="4052127" y="2015199"/>
                  <a:pt x="4011458" y="2069991"/>
                </a:cubicBezTo>
                <a:cubicBezTo>
                  <a:pt x="3999664" y="2085704"/>
                  <a:pt x="4013491" y="2097792"/>
                  <a:pt x="4028540" y="2099000"/>
                </a:cubicBezTo>
                <a:cubicBezTo>
                  <a:pt x="4148913" y="2111489"/>
                  <a:pt x="4093606" y="2222285"/>
                  <a:pt x="4132241" y="2280703"/>
                </a:cubicBezTo>
                <a:cubicBezTo>
                  <a:pt x="4142812" y="2296818"/>
                  <a:pt x="4131425" y="2324618"/>
                  <a:pt x="4114752" y="2331466"/>
                </a:cubicBezTo>
                <a:cubicBezTo>
                  <a:pt x="4008205" y="2376592"/>
                  <a:pt x="3993565" y="2484163"/>
                  <a:pt x="3941916" y="2576828"/>
                </a:cubicBezTo>
                <a:cubicBezTo>
                  <a:pt x="3998039" y="2613488"/>
                  <a:pt x="4065138" y="2621547"/>
                  <a:pt x="4125732" y="2645318"/>
                </a:cubicBezTo>
                <a:cubicBezTo>
                  <a:pt x="4188768" y="2670298"/>
                  <a:pt x="4188768" y="2688831"/>
                  <a:pt x="4136714" y="2761349"/>
                </a:cubicBezTo>
                <a:cubicBezTo>
                  <a:pt x="4272135" y="2777064"/>
                  <a:pt x="4272135" y="2777064"/>
                  <a:pt x="4230249" y="2891080"/>
                </a:cubicBezTo>
                <a:cubicBezTo>
                  <a:pt x="4343713" y="2901557"/>
                  <a:pt x="4418537" y="2955542"/>
                  <a:pt x="4436023" y="3073591"/>
                </a:cubicBezTo>
                <a:cubicBezTo>
                  <a:pt x="4444564" y="3130800"/>
                  <a:pt x="4495804" y="3157792"/>
                  <a:pt x="4552738" y="3196068"/>
                </a:cubicBezTo>
                <a:cubicBezTo>
                  <a:pt x="4481978" y="3233136"/>
                  <a:pt x="4433989" y="3310489"/>
                  <a:pt x="4351436" y="3228700"/>
                </a:cubicBezTo>
                <a:cubicBezTo>
                  <a:pt x="4321344" y="3198888"/>
                  <a:pt x="4324186" y="3236761"/>
                  <a:pt x="4320122" y="3247637"/>
                </a:cubicBezTo>
                <a:cubicBezTo>
                  <a:pt x="4310364" y="3274227"/>
                  <a:pt x="4330695" y="3291956"/>
                  <a:pt x="4344116" y="3312099"/>
                </a:cubicBezTo>
                <a:cubicBezTo>
                  <a:pt x="4357130" y="3332244"/>
                  <a:pt x="4372586" y="3353596"/>
                  <a:pt x="4376244" y="3376163"/>
                </a:cubicBezTo>
                <a:cubicBezTo>
                  <a:pt x="4378682" y="3391874"/>
                  <a:pt x="4366890" y="3414835"/>
                  <a:pt x="4353877" y="3426522"/>
                </a:cubicBezTo>
                <a:cubicBezTo>
                  <a:pt x="4285554" y="3488163"/>
                  <a:pt x="4326221" y="3626757"/>
                  <a:pt x="4196898" y="3644486"/>
                </a:cubicBezTo>
                <a:cubicBezTo>
                  <a:pt x="4138745" y="3652541"/>
                  <a:pt x="4110687" y="3703306"/>
                  <a:pt x="4067986" y="3731106"/>
                </a:cubicBezTo>
                <a:cubicBezTo>
                  <a:pt x="3919551" y="3828201"/>
                  <a:pt x="3820322" y="3953097"/>
                  <a:pt x="3774370" y="4124729"/>
                </a:cubicBezTo>
                <a:cubicBezTo>
                  <a:pt x="3761764" y="4172269"/>
                  <a:pt x="3713368" y="4210546"/>
                  <a:pt x="3682054" y="4252444"/>
                </a:cubicBezTo>
                <a:cubicBezTo>
                  <a:pt x="3697103" y="4283064"/>
                  <a:pt x="3779250" y="4216990"/>
                  <a:pt x="3750377" y="4297567"/>
                </a:cubicBezTo>
                <a:cubicBezTo>
                  <a:pt x="3728417" y="4358002"/>
                  <a:pt x="3672294" y="4395470"/>
                  <a:pt x="3619425" y="4431328"/>
                </a:cubicBezTo>
                <a:cubicBezTo>
                  <a:pt x="3559239" y="4472019"/>
                  <a:pt x="3492545" y="4504653"/>
                  <a:pt x="3465296" y="4579993"/>
                </a:cubicBezTo>
                <a:cubicBezTo>
                  <a:pt x="3459603" y="4596110"/>
                  <a:pt x="3441305" y="4613031"/>
                  <a:pt x="3425038" y="4619479"/>
                </a:cubicBezTo>
                <a:cubicBezTo>
                  <a:pt x="2576720" y="5945389"/>
                  <a:pt x="488463" y="5954251"/>
                  <a:pt x="247714" y="5944983"/>
                </a:cubicBezTo>
                <a:cubicBezTo>
                  <a:pt x="174818" y="5942062"/>
                  <a:pt x="102913" y="5934760"/>
                  <a:pt x="31834" y="5923857"/>
                </a:cubicBezTo>
                <a:lnTo>
                  <a:pt x="0" y="59174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6F5A5671-12A6-21FE-8DEF-5B0EDCD4E7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9082"/>
          <a:stretch>
            <a:fillRect/>
          </a:stretch>
        </p:blipFill>
        <p:spPr bwMode="auto">
          <a:xfrm>
            <a:off x="8653074" y="-3"/>
            <a:ext cx="3538926" cy="4290182"/>
          </a:xfrm>
          <a:custGeom>
            <a:avLst/>
            <a:gdLst/>
            <a:ahLst/>
            <a:cxnLst/>
            <a:rect l="l" t="t" r="r" b="b"/>
            <a:pathLst>
              <a:path w="3538926" h="4290182">
                <a:moveTo>
                  <a:pt x="1370437" y="0"/>
                </a:moveTo>
                <a:lnTo>
                  <a:pt x="3538926" y="0"/>
                </a:lnTo>
                <a:lnTo>
                  <a:pt x="3538926" y="4256362"/>
                </a:lnTo>
                <a:lnTo>
                  <a:pt x="3455334" y="4273195"/>
                </a:lnTo>
                <a:cubicBezTo>
                  <a:pt x="3401009" y="4281478"/>
                  <a:pt x="3346052" y="4287025"/>
                  <a:pt x="3290337" y="4289244"/>
                </a:cubicBezTo>
                <a:cubicBezTo>
                  <a:pt x="3106332" y="4296285"/>
                  <a:pt x="1510274" y="4289552"/>
                  <a:pt x="861903" y="3282295"/>
                </a:cubicBezTo>
                <a:cubicBezTo>
                  <a:pt x="849470" y="3277397"/>
                  <a:pt x="835485" y="3264542"/>
                  <a:pt x="831133" y="3252299"/>
                </a:cubicBezTo>
                <a:cubicBezTo>
                  <a:pt x="810307" y="3195065"/>
                  <a:pt x="759333" y="3170274"/>
                  <a:pt x="713332" y="3139362"/>
                </a:cubicBezTo>
                <a:cubicBezTo>
                  <a:pt x="672925" y="3112122"/>
                  <a:pt x="630030" y="3083658"/>
                  <a:pt x="613246" y="3037747"/>
                </a:cubicBezTo>
                <a:cubicBezTo>
                  <a:pt x="591178" y="2976535"/>
                  <a:pt x="653963" y="3026730"/>
                  <a:pt x="665465" y="3003469"/>
                </a:cubicBezTo>
                <a:cubicBezTo>
                  <a:pt x="641532" y="2971640"/>
                  <a:pt x="604543" y="2942562"/>
                  <a:pt x="594908" y="2906447"/>
                </a:cubicBezTo>
                <a:cubicBezTo>
                  <a:pt x="559787" y="2776063"/>
                  <a:pt x="483946" y="2681183"/>
                  <a:pt x="370497" y="2607422"/>
                </a:cubicBezTo>
                <a:cubicBezTo>
                  <a:pt x="337860" y="2586304"/>
                  <a:pt x="316415" y="2547739"/>
                  <a:pt x="271969" y="2541620"/>
                </a:cubicBezTo>
                <a:cubicBezTo>
                  <a:pt x="173127" y="2528152"/>
                  <a:pt x="204209" y="2422866"/>
                  <a:pt x="151990" y="2376038"/>
                </a:cubicBezTo>
                <a:cubicBezTo>
                  <a:pt x="142044" y="2367161"/>
                  <a:pt x="133031" y="2349717"/>
                  <a:pt x="134895" y="2337782"/>
                </a:cubicBezTo>
                <a:cubicBezTo>
                  <a:pt x="137691" y="2320639"/>
                  <a:pt x="149504" y="2304419"/>
                  <a:pt x="159450" y="2289115"/>
                </a:cubicBezTo>
                <a:cubicBezTo>
                  <a:pt x="169707" y="2273813"/>
                  <a:pt x="185247" y="2260344"/>
                  <a:pt x="177788" y="2240145"/>
                </a:cubicBezTo>
                <a:cubicBezTo>
                  <a:pt x="174683" y="2231882"/>
                  <a:pt x="176855" y="2203112"/>
                  <a:pt x="153855" y="2225759"/>
                </a:cubicBezTo>
                <a:cubicBezTo>
                  <a:pt x="90759" y="2287892"/>
                  <a:pt x="54081" y="2229129"/>
                  <a:pt x="0" y="2200970"/>
                </a:cubicBezTo>
                <a:cubicBezTo>
                  <a:pt x="43514" y="2171892"/>
                  <a:pt x="82677" y="2151388"/>
                  <a:pt x="89205" y="2107927"/>
                </a:cubicBezTo>
                <a:cubicBezTo>
                  <a:pt x="102570" y="2018249"/>
                  <a:pt x="159758" y="1977237"/>
                  <a:pt x="246479" y="1969279"/>
                </a:cubicBezTo>
                <a:cubicBezTo>
                  <a:pt x="214465" y="1882663"/>
                  <a:pt x="214465" y="1882663"/>
                  <a:pt x="317968" y="1870725"/>
                </a:cubicBezTo>
                <a:cubicBezTo>
                  <a:pt x="278183" y="1815635"/>
                  <a:pt x="278183" y="1801556"/>
                  <a:pt x="326361" y="1782580"/>
                </a:cubicBezTo>
                <a:cubicBezTo>
                  <a:pt x="372673" y="1764521"/>
                  <a:pt x="423957" y="1758400"/>
                  <a:pt x="466852" y="1730550"/>
                </a:cubicBezTo>
                <a:cubicBezTo>
                  <a:pt x="427377" y="1660155"/>
                  <a:pt x="416187" y="1578436"/>
                  <a:pt x="334753" y="1544155"/>
                </a:cubicBezTo>
                <a:cubicBezTo>
                  <a:pt x="322010" y="1538952"/>
                  <a:pt x="313307" y="1517834"/>
                  <a:pt x="321386" y="1505592"/>
                </a:cubicBezTo>
                <a:cubicBezTo>
                  <a:pt x="350915" y="1461214"/>
                  <a:pt x="308644" y="1377045"/>
                  <a:pt x="400645" y="1367557"/>
                </a:cubicBezTo>
                <a:cubicBezTo>
                  <a:pt x="412147" y="1366640"/>
                  <a:pt x="422716" y="1357456"/>
                  <a:pt x="413701" y="1345520"/>
                </a:cubicBezTo>
                <a:cubicBezTo>
                  <a:pt x="382618" y="1303896"/>
                  <a:pt x="420228" y="1306649"/>
                  <a:pt x="442916" y="1301447"/>
                </a:cubicBezTo>
                <a:cubicBezTo>
                  <a:pt x="470270" y="1295021"/>
                  <a:pt x="501352" y="1313384"/>
                  <a:pt x="526840" y="1290735"/>
                </a:cubicBezTo>
                <a:cubicBezTo>
                  <a:pt x="520932" y="1266862"/>
                  <a:pt x="498866" y="1267167"/>
                  <a:pt x="483325" y="1259517"/>
                </a:cubicBezTo>
                <a:cubicBezTo>
                  <a:pt x="437945" y="1237479"/>
                  <a:pt x="400956" y="1211159"/>
                  <a:pt x="398780" y="1153924"/>
                </a:cubicBezTo>
                <a:cubicBezTo>
                  <a:pt x="397228" y="1107708"/>
                  <a:pt x="392254" y="1067003"/>
                  <a:pt x="455041" y="1052922"/>
                </a:cubicBezTo>
                <a:cubicBezTo>
                  <a:pt x="481149" y="1047106"/>
                  <a:pt x="473687" y="1013747"/>
                  <a:pt x="458768" y="997218"/>
                </a:cubicBezTo>
                <a:cubicBezTo>
                  <a:pt x="432038" y="967837"/>
                  <a:pt x="409972" y="928661"/>
                  <a:pt x="363968" y="925907"/>
                </a:cubicBezTo>
                <a:cubicBezTo>
                  <a:pt x="335995" y="924071"/>
                  <a:pt x="314548" y="911826"/>
                  <a:pt x="292481" y="897749"/>
                </a:cubicBezTo>
                <a:cubicBezTo>
                  <a:pt x="276630" y="887646"/>
                  <a:pt x="257670" y="879078"/>
                  <a:pt x="259533" y="857348"/>
                </a:cubicBezTo>
                <a:cubicBezTo>
                  <a:pt x="261399" y="836535"/>
                  <a:pt x="279736" y="827966"/>
                  <a:pt x="298387" y="823681"/>
                </a:cubicBezTo>
                <a:cubicBezTo>
                  <a:pt x="360552" y="809909"/>
                  <a:pt x="418983" y="789708"/>
                  <a:pt x="470893" y="743493"/>
                </a:cubicBezTo>
                <a:cubicBezTo>
                  <a:pt x="436390" y="719007"/>
                  <a:pt x="403444" y="701256"/>
                  <a:pt x="377957" y="676463"/>
                </a:cubicBezTo>
                <a:cubicBezTo>
                  <a:pt x="316415" y="616477"/>
                  <a:pt x="837660" y="427634"/>
                  <a:pt x="863768" y="360299"/>
                </a:cubicBezTo>
                <a:cubicBezTo>
                  <a:pt x="871849" y="339488"/>
                  <a:pt x="899511" y="318064"/>
                  <a:pt x="922515" y="311942"/>
                </a:cubicBezTo>
                <a:cubicBezTo>
                  <a:pt x="1030367" y="283171"/>
                  <a:pt x="1123922" y="218591"/>
                  <a:pt x="1234265" y="194718"/>
                </a:cubicBezTo>
                <a:cubicBezTo>
                  <a:pt x="1338390" y="172070"/>
                  <a:pt x="1440960" y="141768"/>
                  <a:pt x="1555030" y="111776"/>
                </a:cubicBezTo>
                <a:cubicBezTo>
                  <a:pt x="1520063" y="74130"/>
                  <a:pt x="1471575" y="57526"/>
                  <a:pt x="1428216" y="36752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6407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7" name="Rectangle 2056">
            <a:extLst>
              <a:ext uri="{FF2B5EF4-FFF2-40B4-BE49-F238E27FC236}">
                <a16:creationId xmlns:a16="http://schemas.microsoft.com/office/drawing/2014/main" id="{7E734232-46A8-4884-9A59-B7E3BA4BC3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44C8BEEC-547D-4B5F-0C4D-9E24B874B0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2099"/>
          <a:stretch>
            <a:fillRect/>
          </a:stretch>
        </p:blipFill>
        <p:spPr bwMode="auto">
          <a:xfrm>
            <a:off x="1" y="1"/>
            <a:ext cx="4038603" cy="527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756C4CA5-41D3-CEFA-F184-87941C877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3010"/>
          <a:stretch>
            <a:fillRect/>
          </a:stretch>
        </p:blipFill>
        <p:spPr bwMode="auto">
          <a:xfrm>
            <a:off x="4038600" y="1"/>
            <a:ext cx="4076700" cy="527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>
            <a:extLst>
              <a:ext uri="{FF2B5EF4-FFF2-40B4-BE49-F238E27FC236}">
                <a16:creationId xmlns:a16="http://schemas.microsoft.com/office/drawing/2014/main" id="{59ABC4C3-C05E-9FD6-E46B-7F68D15287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3010"/>
          <a:stretch>
            <a:fillRect/>
          </a:stretch>
        </p:blipFill>
        <p:spPr bwMode="auto">
          <a:xfrm>
            <a:off x="8115292" y="1"/>
            <a:ext cx="4076700" cy="527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9" name="Rectangle 2058">
            <a:extLst>
              <a:ext uri="{FF2B5EF4-FFF2-40B4-BE49-F238E27FC236}">
                <a16:creationId xmlns:a16="http://schemas.microsoft.com/office/drawing/2014/main" id="{D346B8D2-3218-41A5-B817-9ABFB108C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5260724"/>
            <a:ext cx="12191998" cy="1595775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1" name="Rectangle 2060">
            <a:extLst>
              <a:ext uri="{FF2B5EF4-FFF2-40B4-BE49-F238E27FC236}">
                <a16:creationId xmlns:a16="http://schemas.microsoft.com/office/drawing/2014/main" id="{51E014CA-4279-4E70-AC56-0BBEBF92C2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5262225"/>
            <a:ext cx="8115300" cy="1594275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3" name="Rectangle 2062">
            <a:extLst>
              <a:ext uri="{FF2B5EF4-FFF2-40B4-BE49-F238E27FC236}">
                <a16:creationId xmlns:a16="http://schemas.microsoft.com/office/drawing/2014/main" id="{28B3DCF8-9D1E-4907-B1EC-98D11BC16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636" y="5262226"/>
            <a:ext cx="12196636" cy="1594274"/>
          </a:xfrm>
          <a:prstGeom prst="rect">
            <a:avLst/>
          </a:prstGeom>
          <a:gradFill>
            <a:gsLst>
              <a:gs pos="0">
                <a:srgbClr val="000000">
                  <a:alpha val="71765"/>
                </a:srgbClr>
              </a:gs>
              <a:gs pos="100000">
                <a:schemeClr val="accent1">
                  <a:alpha val="24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5" name="Rectangle 2064">
            <a:extLst>
              <a:ext uri="{FF2B5EF4-FFF2-40B4-BE49-F238E27FC236}">
                <a16:creationId xmlns:a16="http://schemas.microsoft.com/office/drawing/2014/main" id="{88D6B9EF-FF47-487C-8B82-F9F2B9A54A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6" y="5262224"/>
            <a:ext cx="4076697" cy="1594275"/>
          </a:xfrm>
          <a:prstGeom prst="rect">
            <a:avLst/>
          </a:prstGeom>
          <a:gradFill>
            <a:gsLst>
              <a:gs pos="19000">
                <a:srgbClr val="000000">
                  <a:alpha val="62000"/>
                </a:srgbClr>
              </a:gs>
              <a:gs pos="100000">
                <a:schemeClr val="accent1">
                  <a:lumMod val="75000"/>
                  <a:alpha val="44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7" name="Rectangle 2066">
            <a:extLst>
              <a:ext uri="{FF2B5EF4-FFF2-40B4-BE49-F238E27FC236}">
                <a16:creationId xmlns:a16="http://schemas.microsoft.com/office/drawing/2014/main" id="{5717D090-7948-433A-AED2-EA1A98E6F0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291050" y="-40689"/>
            <a:ext cx="1594274" cy="12192000"/>
          </a:xfrm>
          <a:prstGeom prst="rect">
            <a:avLst/>
          </a:prstGeom>
          <a:gradFill>
            <a:gsLst>
              <a:gs pos="16000">
                <a:schemeClr val="accent1">
                  <a:alpha val="0"/>
                </a:schemeClr>
              </a:gs>
              <a:gs pos="99000">
                <a:srgbClr val="000000">
                  <a:alpha val="70000"/>
                </a:srgb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9" name="Rectangle 2068">
            <a:extLst>
              <a:ext uri="{FF2B5EF4-FFF2-40B4-BE49-F238E27FC236}">
                <a16:creationId xmlns:a16="http://schemas.microsoft.com/office/drawing/2014/main" id="{D618C3E8-8260-4E23-8BA1-C2C3E80BE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64" y="5282206"/>
            <a:ext cx="12192264" cy="1153314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11000"/>
                </a:schemeClr>
              </a:gs>
              <a:gs pos="100000">
                <a:schemeClr val="accent1">
                  <a:alpha val="26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AAA418-7B6D-F92D-55BB-863D374436A5}"/>
              </a:ext>
            </a:extLst>
          </p:cNvPr>
          <p:cNvSpPr txBox="1"/>
          <p:nvPr/>
        </p:nvSpPr>
        <p:spPr>
          <a:xfrm>
            <a:off x="699713" y="5588000"/>
            <a:ext cx="6867277" cy="920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School uniform expectations</a:t>
            </a:r>
          </a:p>
        </p:txBody>
      </p:sp>
    </p:spTree>
    <p:extLst>
      <p:ext uri="{BB962C8B-B14F-4D97-AF65-F5344CB8AC3E}">
        <p14:creationId xmlns:p14="http://schemas.microsoft.com/office/powerpoint/2010/main" val="139191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ACBD85E-A404-45CB-B532-1039E479D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167675" y="-3167677"/>
            <a:ext cx="5856341" cy="12191695"/>
          </a:xfrm>
          <a:custGeom>
            <a:avLst/>
            <a:gdLst>
              <a:gd name="connsiteX0" fmla="*/ 0 w 5856341"/>
              <a:gd name="connsiteY0" fmla="*/ 12191695 h 12191695"/>
              <a:gd name="connsiteX1" fmla="*/ 0 w 5856341"/>
              <a:gd name="connsiteY1" fmla="*/ 0 h 12191695"/>
              <a:gd name="connsiteX2" fmla="*/ 243849 w 5856341"/>
              <a:gd name="connsiteY2" fmla="*/ 0 h 12191695"/>
              <a:gd name="connsiteX3" fmla="*/ 505121 w 5856341"/>
              <a:gd name="connsiteY3" fmla="*/ 0 h 12191695"/>
              <a:gd name="connsiteX4" fmla="*/ 723207 w 5856341"/>
              <a:gd name="connsiteY4" fmla="*/ 0 h 12191695"/>
              <a:gd name="connsiteX5" fmla="*/ 755828 w 5856341"/>
              <a:gd name="connsiteY5" fmla="*/ 0 h 12191695"/>
              <a:gd name="connsiteX6" fmla="*/ 1411868 w 5856341"/>
              <a:gd name="connsiteY6" fmla="*/ 0 h 12191695"/>
              <a:gd name="connsiteX7" fmla="*/ 1421034 w 5856341"/>
              <a:gd name="connsiteY7" fmla="*/ 0 h 12191695"/>
              <a:gd name="connsiteX8" fmla="*/ 1515206 w 5856341"/>
              <a:gd name="connsiteY8" fmla="*/ 0 h 12191695"/>
              <a:gd name="connsiteX9" fmla="*/ 2636151 w 5856341"/>
              <a:gd name="connsiteY9" fmla="*/ 0 h 12191695"/>
              <a:gd name="connsiteX10" fmla="*/ 4637890 w 5856341"/>
              <a:gd name="connsiteY10" fmla="*/ 0 h 12191695"/>
              <a:gd name="connsiteX11" fmla="*/ 4654499 w 5856341"/>
              <a:gd name="connsiteY11" fmla="*/ 26661 h 12191695"/>
              <a:gd name="connsiteX12" fmla="*/ 5856341 w 5856341"/>
              <a:gd name="connsiteY12" fmla="*/ 6438338 h 12191695"/>
              <a:gd name="connsiteX13" fmla="*/ 4449211 w 5856341"/>
              <a:gd name="connsiteY13" fmla="*/ 11332719 h 12191695"/>
              <a:gd name="connsiteX14" fmla="*/ 4061349 w 5856341"/>
              <a:gd name="connsiteY14" fmla="*/ 12054097 h 12191695"/>
              <a:gd name="connsiteX15" fmla="*/ 3977450 w 5856341"/>
              <a:gd name="connsiteY15" fmla="*/ 12191695 h 12191695"/>
              <a:gd name="connsiteX16" fmla="*/ 2636151 w 5856341"/>
              <a:gd name="connsiteY16" fmla="*/ 12191695 h 12191695"/>
              <a:gd name="connsiteX17" fmla="*/ 1421034 w 5856341"/>
              <a:gd name="connsiteY17" fmla="*/ 12191695 h 12191695"/>
              <a:gd name="connsiteX18" fmla="*/ 1411868 w 5856341"/>
              <a:gd name="connsiteY18" fmla="*/ 12191695 h 12191695"/>
              <a:gd name="connsiteX19" fmla="*/ 1283685 w 5856341"/>
              <a:gd name="connsiteY19" fmla="*/ 12191695 h 12191695"/>
              <a:gd name="connsiteX20" fmla="*/ 755828 w 5856341"/>
              <a:gd name="connsiteY20" fmla="*/ 12191695 h 12191695"/>
              <a:gd name="connsiteX21" fmla="*/ 723207 w 5856341"/>
              <a:gd name="connsiteY21" fmla="*/ 12191695 h 12191695"/>
              <a:gd name="connsiteX22" fmla="*/ 505121 w 5856341"/>
              <a:gd name="connsiteY22" fmla="*/ 12191695 h 12191695"/>
              <a:gd name="connsiteX23" fmla="*/ 243849 w 5856341"/>
              <a:gd name="connsiteY23" fmla="*/ 12191695 h 12191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856341" h="12191695">
                <a:moveTo>
                  <a:pt x="0" y="12191695"/>
                </a:moveTo>
                <a:lnTo>
                  <a:pt x="0" y="0"/>
                </a:lnTo>
                <a:lnTo>
                  <a:pt x="243849" y="0"/>
                </a:lnTo>
                <a:lnTo>
                  <a:pt x="505121" y="0"/>
                </a:lnTo>
                <a:lnTo>
                  <a:pt x="723207" y="0"/>
                </a:lnTo>
                <a:lnTo>
                  <a:pt x="755828" y="0"/>
                </a:lnTo>
                <a:lnTo>
                  <a:pt x="1411868" y="0"/>
                </a:lnTo>
                <a:lnTo>
                  <a:pt x="1421034" y="0"/>
                </a:lnTo>
                <a:lnTo>
                  <a:pt x="1515206" y="0"/>
                </a:lnTo>
                <a:lnTo>
                  <a:pt x="2636151" y="0"/>
                </a:lnTo>
                <a:lnTo>
                  <a:pt x="4637890" y="0"/>
                </a:lnTo>
                <a:lnTo>
                  <a:pt x="4654499" y="26661"/>
                </a:lnTo>
                <a:cubicBezTo>
                  <a:pt x="5425621" y="1341551"/>
                  <a:pt x="5856341" y="3721137"/>
                  <a:pt x="5856341" y="6438338"/>
                </a:cubicBezTo>
                <a:cubicBezTo>
                  <a:pt x="5856341" y="8833790"/>
                  <a:pt x="5159120" y="9960353"/>
                  <a:pt x="4449211" y="11332719"/>
                </a:cubicBezTo>
                <a:cubicBezTo>
                  <a:pt x="4319934" y="11582638"/>
                  <a:pt x="4191839" y="11827452"/>
                  <a:pt x="4061349" y="12054097"/>
                </a:cubicBezTo>
                <a:lnTo>
                  <a:pt x="3977450" y="12191695"/>
                </a:lnTo>
                <a:lnTo>
                  <a:pt x="2636151" y="12191695"/>
                </a:lnTo>
                <a:lnTo>
                  <a:pt x="1421034" y="12191695"/>
                </a:lnTo>
                <a:lnTo>
                  <a:pt x="1411868" y="12191695"/>
                </a:lnTo>
                <a:lnTo>
                  <a:pt x="1283685" y="12191695"/>
                </a:lnTo>
                <a:lnTo>
                  <a:pt x="755828" y="12191695"/>
                </a:lnTo>
                <a:lnTo>
                  <a:pt x="723207" y="12191695"/>
                </a:lnTo>
                <a:lnTo>
                  <a:pt x="505121" y="12191695"/>
                </a:lnTo>
                <a:lnTo>
                  <a:pt x="243849" y="12191695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B1626B1-BAC7-4893-A5AC-620597685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146277" y="-874927"/>
            <a:ext cx="1899138" cy="12191695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64E9910-51FE-45BF-973D-9D2401FD3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143758" y="-1037574"/>
            <a:ext cx="1904176" cy="12191695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041DB3-242D-B696-C850-D19DD12A49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3911" y="164878"/>
            <a:ext cx="7974842" cy="175446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186D697-6319-5ED6-D667-FE06FEC7F23F}"/>
              </a:ext>
            </a:extLst>
          </p:cNvPr>
          <p:cNvSpPr txBox="1"/>
          <p:nvPr/>
        </p:nvSpPr>
        <p:spPr>
          <a:xfrm>
            <a:off x="894080" y="1919343"/>
            <a:ext cx="1005840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>
                <a:latin typeface="Comic Sans MS" panose="030F0702030302020204" pitchFamily="66" charset="0"/>
              </a:rPr>
              <a:t>Homework will be issued on a Friday and previous weeks work is marked on a Friday. </a:t>
            </a:r>
          </a:p>
          <a:p>
            <a:endParaRPr lang="en-GB" sz="2000">
              <a:latin typeface="Comic Sans MS" panose="030F0702030302020204" pitchFamily="66" charset="0"/>
            </a:endParaRPr>
          </a:p>
          <a:p>
            <a:r>
              <a:rPr lang="en-GB" sz="2000" b="1">
                <a:solidFill>
                  <a:srgbClr val="FF9933"/>
                </a:solidFill>
                <a:latin typeface="Comic Sans MS" panose="030F0702030302020204" pitchFamily="66" charset="0"/>
              </a:rPr>
              <a:t>This will include:</a:t>
            </a:r>
          </a:p>
          <a:p>
            <a:endParaRPr lang="en-GB" sz="2000" b="1">
              <a:solidFill>
                <a:srgbClr val="FF9933"/>
              </a:solidFill>
              <a:latin typeface="Comic Sans MS" panose="030F0702030302020204" pitchFamily="66" charset="0"/>
            </a:endParaRPr>
          </a:p>
          <a:p>
            <a:endParaRPr lang="en-GB" sz="2000" b="1">
              <a:solidFill>
                <a:srgbClr val="FF9933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>
                <a:solidFill>
                  <a:srgbClr val="FF9933"/>
                </a:solidFill>
                <a:latin typeface="Comic Sans MS" panose="030F0702030302020204" pitchFamily="66" charset="0"/>
              </a:rPr>
              <a:t>Spellings – these are set using Spelling frame.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>
                <a:solidFill>
                  <a:srgbClr val="FF9933"/>
                </a:solidFill>
                <a:latin typeface="Comic Sans MS" panose="030F0702030302020204" pitchFamily="66" charset="0"/>
              </a:rPr>
              <a:t>Reading every evening (10 minutes)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>
                <a:solidFill>
                  <a:srgbClr val="FF9933"/>
                </a:solidFill>
                <a:latin typeface="Comic Sans MS" panose="030F0702030302020204" pitchFamily="66" charset="0"/>
              </a:rPr>
              <a:t>A daily homework sheet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>
                <a:solidFill>
                  <a:srgbClr val="FF9933"/>
                </a:solidFill>
                <a:latin typeface="Comic Sans MS" panose="030F0702030302020204" pitchFamily="66" charset="0"/>
              </a:rPr>
              <a:t>TT Rockstars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>
              <a:solidFill>
                <a:srgbClr val="FF9933"/>
              </a:solidFill>
              <a:latin typeface="Comic Sans MS" panose="030F0702030302020204" pitchFamily="66" charset="0"/>
            </a:endParaRPr>
          </a:p>
          <a:p>
            <a:endParaRPr lang="en-GB" sz="2000">
              <a:latin typeface="Comic Sans MS" panose="030F0702030302020204" pitchFamily="66" charset="0"/>
            </a:endParaRPr>
          </a:p>
          <a:p>
            <a:pPr algn="ctr"/>
            <a:r>
              <a:rPr lang="en-GB" sz="2000">
                <a:latin typeface="Comic Sans MS" panose="030F0702030302020204" pitchFamily="66" charset="0"/>
              </a:rPr>
              <a:t>Your child will be issued with a homework folder.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0934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936FC3-9542-E3C2-4C99-0AF4CB29EA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361" t="14854" r="13269" b="18617"/>
          <a:stretch/>
        </p:blipFill>
        <p:spPr>
          <a:xfrm>
            <a:off x="128954" y="31468"/>
            <a:ext cx="9870830" cy="682653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AE1291-EC75-408D-056C-9954DA8403F9}"/>
              </a:ext>
            </a:extLst>
          </p:cNvPr>
          <p:cNvSpPr txBox="1"/>
          <p:nvPr/>
        </p:nvSpPr>
        <p:spPr>
          <a:xfrm>
            <a:off x="10269415" y="234462"/>
            <a:ext cx="1735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Mon - Thursday</a:t>
            </a:r>
          </a:p>
        </p:txBody>
      </p:sp>
    </p:spTree>
    <p:extLst>
      <p:ext uri="{BB962C8B-B14F-4D97-AF65-F5344CB8AC3E}">
        <p14:creationId xmlns:p14="http://schemas.microsoft.com/office/powerpoint/2010/main" val="2068903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" name="Google Shape;204;p10"/>
          <p:cNvGraphicFramePr/>
          <p:nvPr/>
        </p:nvGraphicFramePr>
        <p:xfrm>
          <a:off x="1631504" y="320206"/>
          <a:ext cx="8929050" cy="8186375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371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9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3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93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56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894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880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/>
                        <a:t>Spellings: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Reading </a:t>
                      </a:r>
                      <a:endParaRPr sz="1600"/>
                    </a:p>
                  </a:txBody>
                  <a:tcPr marL="91450" marR="91450" marT="45725" marB="45725">
                    <a:solidFill>
                      <a:srgbClr val="CCE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Other</a:t>
                      </a:r>
                      <a:endParaRPr sz="1600"/>
                    </a:p>
                  </a:txBody>
                  <a:tcPr marL="91450" marR="91450" marT="45725" marB="45725">
                    <a:solidFill>
                      <a:srgbClr val="CCE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Reading</a:t>
                      </a:r>
                      <a:endParaRPr sz="1600"/>
                    </a:p>
                  </a:txBody>
                  <a:tcPr marL="91450" marR="91450" marT="45725" marB="45725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TT Rock Stars</a:t>
                      </a:r>
                      <a:endParaRPr sz="1600"/>
                    </a:p>
                  </a:txBody>
                  <a:tcPr marL="91450" marR="91450" marT="45725" marB="45725"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115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None/>
                      </a:pPr>
                      <a:r>
                        <a:rPr lang="en-GB"/>
                        <a:t>Please complete spelling frame.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None/>
                      </a:pPr>
                      <a:r>
                        <a:rPr lang="en-GB" b="1"/>
                        <a:t>Our rule for this week is </a:t>
                      </a:r>
                      <a:r>
                        <a:rPr lang="en-GB" b="1" err="1"/>
                        <a:t>i</a:t>
                      </a:r>
                      <a:r>
                        <a:rPr lang="en-GB" b="1"/>
                        <a:t> before e except after c</a:t>
                      </a:r>
                      <a:endParaRPr b="1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/>
                        <a:t>Please complete this week’s comprehension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/>
                    </a:p>
                  </a:txBody>
                  <a:tcPr marL="91450" marR="91450" marT="45725" marB="45725"/>
                </a:tc>
                <a:tc gridSpan="2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600"/>
                        <a:t>Please remember to bring in any 500ml plastic coke bottles with their lids for our science experiment. 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Please read for 10 minutes each evening</a:t>
                      </a:r>
                      <a:endParaRPr sz="16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Please continue to memorise your square numbers to 100 and your prime numbers to 20</a:t>
                      </a:r>
                      <a:endParaRPr sz="16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grid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lt1"/>
                          </a:solidFill>
                        </a:rPr>
                        <a:t>Things to remember:</a:t>
                      </a:r>
                      <a:endParaRPr sz="1600">
                        <a:solidFill>
                          <a:schemeClr val="lt1"/>
                        </a:solidFill>
                      </a:endParaRPr>
                    </a:p>
                  </a:txBody>
                  <a:tcPr marL="91450" marR="91450" marT="45725" marB="45725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SPAG</a:t>
                      </a:r>
                      <a:endParaRPr sz="1600"/>
                    </a:p>
                  </a:txBody>
                  <a:tcPr marL="91450" marR="91450" marT="45725" marB="45725">
                    <a:solidFill>
                      <a:srgbClr val="CC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2812">
                <a:tc grid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Can you name 5 relative pronouns?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Remember a relative pronoun introduces a relative clause. It tells us extra information that relates to the noun.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6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60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5650">
                <a:tc gridSpan="6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/>
                    </a:p>
                  </a:txBody>
                  <a:tcPr marL="91450" marR="91450" marT="45725" marB="45725"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6925">
                <a:tc gridSpan="6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05" name="Google Shape;205;p10"/>
          <p:cNvSpPr txBox="1"/>
          <p:nvPr/>
        </p:nvSpPr>
        <p:spPr>
          <a:xfrm>
            <a:off x="1703512" y="24880"/>
            <a:ext cx="280831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1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Week 2: Friday</a:t>
            </a:r>
            <a:endParaRPr sz="14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Picture 2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1C0A4B27-693A-70B0-E306-0436C021C4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34" t="15466" r="5764" b="6568"/>
          <a:stretch/>
        </p:blipFill>
        <p:spPr>
          <a:xfrm>
            <a:off x="7092464" y="4385470"/>
            <a:ext cx="3006235" cy="215232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06B0560-7D2C-16D9-19BD-574CE8E7FF7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169" t="17124" r="21148" b="16979"/>
          <a:stretch/>
        </p:blipFill>
        <p:spPr>
          <a:xfrm>
            <a:off x="1921519" y="3676044"/>
            <a:ext cx="3178019" cy="269961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Freeform: Shape 1032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5" name="Right Triangle 1034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EH Tutoring - ** Times Tables ** I cannot stress how important it is that  your child knows their times tables... Learning multiplication is an  important foundation for learning different aspects of">
            <a:extLst>
              <a:ext uri="{FF2B5EF4-FFF2-40B4-BE49-F238E27FC236}">
                <a16:creationId xmlns:a16="http://schemas.microsoft.com/office/drawing/2014/main" id="{839D04CA-DACD-447E-B7BF-1A7A703047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2163" y="1024610"/>
            <a:ext cx="7746709" cy="4767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28452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3FE72-8809-74C7-1D99-C0761FB5F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C81DB3-5D99-05A2-85B8-5BE8BC06D9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39EC26-2FD2-BFFB-D93B-CAAEF640B6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93" t="21524" r="6875" b="7672"/>
          <a:stretch/>
        </p:blipFill>
        <p:spPr>
          <a:xfrm>
            <a:off x="838199" y="76391"/>
            <a:ext cx="10823917" cy="6437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2820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7D7A02-907B-496F-BA7E-AA3780733C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FBA5268-0AE7-4CAD-9537-D0EB09E76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88D065B-39DA-4077-B9CF-E489CE4C01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108204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5A3303-7E6F-E1D8-43B7-FCBB6B7302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77864" y="-244456"/>
            <a:ext cx="7384123" cy="1439076"/>
          </a:xfrm>
        </p:spPr>
        <p:txBody>
          <a:bodyPr anchor="b">
            <a:normAutofit/>
          </a:bodyPr>
          <a:lstStyle/>
          <a:p>
            <a:r>
              <a:rPr lang="en-GB" sz="3200">
                <a:solidFill>
                  <a:schemeClr val="tx1">
                    <a:lumMod val="65000"/>
                    <a:lumOff val="35000"/>
                  </a:schemeClr>
                </a:solidFill>
              </a:rPr>
              <a:t>Reading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07D5D8-2E2B-8E3D-EBA4-B633A28E57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065" t="17404" r="42056" b="9979"/>
          <a:stretch/>
        </p:blipFill>
        <p:spPr>
          <a:xfrm>
            <a:off x="2989005" y="1194620"/>
            <a:ext cx="5161935" cy="4689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3564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5" name="Rectangle 1044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7" name="Freeform: Shape 1046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9" name="Rectangle 1048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1" name="Rectangle 1050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3" name="Freeform: Shape 1052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55" name="Isosceles Triangle 1054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7" name="Isosceles Triangle 1056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F0C8F7-7454-6030-19AC-4B365BF12770}"/>
              </a:ext>
            </a:extLst>
          </p:cNvPr>
          <p:cNvSpPr txBox="1"/>
          <p:nvPr/>
        </p:nvSpPr>
        <p:spPr>
          <a:xfrm>
            <a:off x="1314135" y="806365"/>
            <a:ext cx="5606699" cy="2439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832104">
              <a:lnSpc>
                <a:spcPct val="115000"/>
              </a:lnSpc>
              <a:spcAft>
                <a:spcPts val="910"/>
              </a:spcAft>
            </a:pPr>
            <a:r>
              <a:rPr lang="en-GB" sz="910" kern="1200">
                <a:solidFill>
                  <a:schemeClr val="tx1"/>
                </a:solidFill>
                <a:latin typeface="+mj-lt"/>
                <a:ea typeface="+mn-ea"/>
                <a:cs typeface="Times New Roman" panose="02020603050405020304" pitchFamily="18" charset="0"/>
              </a:rPr>
              <a:t>Reading</a:t>
            </a:r>
            <a:endParaRPr lang="en-GB" sz="100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BorrowBox Library - Apps on Google Play">
            <a:extLst>
              <a:ext uri="{FF2B5EF4-FFF2-40B4-BE49-F238E27FC236}">
                <a16:creationId xmlns:a16="http://schemas.microsoft.com/office/drawing/2014/main" id="{B4CF0D2D-69BA-3EA7-250F-441508A06E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03" y="677029"/>
            <a:ext cx="1970348" cy="1970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udible UK : Get access to over 300,000 Audiobooks">
            <a:extLst>
              <a:ext uri="{FF2B5EF4-FFF2-40B4-BE49-F238E27FC236}">
                <a16:creationId xmlns:a16="http://schemas.microsoft.com/office/drawing/2014/main" id="{C5EB6176-D0B9-739D-CB96-8AC5C8C881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2716" y="677029"/>
            <a:ext cx="1970348" cy="1970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est poetry books for children | TheSchoolRun">
            <a:extLst>
              <a:ext uri="{FF2B5EF4-FFF2-40B4-BE49-F238E27FC236}">
                <a16:creationId xmlns:a16="http://schemas.microsoft.com/office/drawing/2014/main" id="{4BEC4040-D0EB-F8B2-A726-9FB411A24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829" y="677028"/>
            <a:ext cx="2592102" cy="1970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ubtitles have come a long way since they first made an appearance during  the silent media era - TransLinguist">
            <a:extLst>
              <a:ext uri="{FF2B5EF4-FFF2-40B4-BE49-F238E27FC236}">
                <a16:creationId xmlns:a16="http://schemas.microsoft.com/office/drawing/2014/main" id="{FFF25B85-3FDC-E6E6-0007-EC1857A185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084" b="33120"/>
          <a:stretch/>
        </p:blipFill>
        <p:spPr bwMode="auto">
          <a:xfrm>
            <a:off x="8977138" y="643467"/>
            <a:ext cx="2469433" cy="400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ubstital – Get this Extension for 🦊 Firefox (en-GB)">
            <a:extLst>
              <a:ext uri="{FF2B5EF4-FFF2-40B4-BE49-F238E27FC236}">
                <a16:creationId xmlns:a16="http://schemas.microsoft.com/office/drawing/2014/main" id="{09E1A8A0-683B-1429-8D6C-1DDBA84712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7136" y="1165981"/>
            <a:ext cx="2469435" cy="1853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he Week Junior magazine | Try 6 Free Issues">
            <a:extLst>
              <a:ext uri="{FF2B5EF4-FFF2-40B4-BE49-F238E27FC236}">
                <a16:creationId xmlns:a16="http://schemas.microsoft.com/office/drawing/2014/main" id="{62983C46-F095-8BA9-3600-01EA3425F2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28" y="3314769"/>
            <a:ext cx="2491991" cy="2491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Genre poster- graphic novel by Students First - Studio Ampersand">
            <a:extLst>
              <a:ext uri="{FF2B5EF4-FFF2-40B4-BE49-F238E27FC236}">
                <a16:creationId xmlns:a16="http://schemas.microsoft.com/office/drawing/2014/main" id="{61220F47-7611-53CF-247A-9FE7BEC8B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932" y="2961959"/>
            <a:ext cx="1979105" cy="306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24 Genre Posters for Your Classroom or School Library Genre - Etsy UK">
            <a:extLst>
              <a:ext uri="{FF2B5EF4-FFF2-40B4-BE49-F238E27FC236}">
                <a16:creationId xmlns:a16="http://schemas.microsoft.com/office/drawing/2014/main" id="{CC7C4B75-D603-32FD-15C9-5DCD81F8A1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4165" r="-1357"/>
          <a:stretch/>
        </p:blipFill>
        <p:spPr bwMode="auto">
          <a:xfrm>
            <a:off x="5619924" y="3140790"/>
            <a:ext cx="4420634" cy="3073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91903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A3303-7E6F-E1D8-43B7-FCBB6B73029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64E9F-03EE-6567-F4D9-51DD054BF71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5EA407D-ADD1-4FCC-C746-E540F0A0D0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863" t="21706" r="2258" b="7291"/>
          <a:stretch/>
        </p:blipFill>
        <p:spPr>
          <a:xfrm>
            <a:off x="250723" y="137214"/>
            <a:ext cx="11831960" cy="6499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0518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7">
            <a:extLst>
              <a:ext uri="{FF2B5EF4-FFF2-40B4-BE49-F238E27FC236}">
                <a16:creationId xmlns:a16="http://schemas.microsoft.com/office/drawing/2014/main" id="{577D6B2E-37A3-429E-A37C-F30ED6487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9">
            <a:extLst>
              <a:ext uri="{FF2B5EF4-FFF2-40B4-BE49-F238E27FC236}">
                <a16:creationId xmlns:a16="http://schemas.microsoft.com/office/drawing/2014/main" id="{5CEAD642-85CF-4750-8432-7C80C901F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1723" y="-1"/>
            <a:ext cx="12225953" cy="6868071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1">
            <a:extLst>
              <a:ext uri="{FF2B5EF4-FFF2-40B4-BE49-F238E27FC236}">
                <a16:creationId xmlns:a16="http://schemas.microsoft.com/office/drawing/2014/main" id="{FA33EEAE-15D5-4119-8C1E-89D943F91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41959" y="-3"/>
            <a:ext cx="11772269" cy="6868074"/>
          </a:xfrm>
          <a:prstGeom prst="rect">
            <a:avLst/>
          </a:prstGeom>
          <a:gradFill>
            <a:gsLst>
              <a:gs pos="21000">
                <a:schemeClr val="accent1">
                  <a:lumMod val="50000"/>
                  <a:alpha val="83000"/>
                </a:schemeClr>
              </a:gs>
              <a:gs pos="100000">
                <a:schemeClr val="accent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13">
            <a:extLst>
              <a:ext uri="{FF2B5EF4-FFF2-40B4-BE49-F238E27FC236}">
                <a16:creationId xmlns:a16="http://schemas.microsoft.com/office/drawing/2014/main" id="{730D8B3B-9B80-4025-B934-26DC7D7CD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5200" y="0"/>
            <a:ext cx="3623374" cy="686807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41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5">
            <a:extLst>
              <a:ext uri="{FF2B5EF4-FFF2-40B4-BE49-F238E27FC236}">
                <a16:creationId xmlns:a16="http://schemas.microsoft.com/office/drawing/2014/main" id="{1064D5D5-227B-4F66-9AEA-46F570E79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5875" y="-3"/>
            <a:ext cx="12233581" cy="6868076"/>
          </a:xfrm>
          <a:prstGeom prst="rect">
            <a:avLst/>
          </a:prstGeom>
          <a:gradFill>
            <a:gsLst>
              <a:gs pos="3000">
                <a:schemeClr val="accent1">
                  <a:lumMod val="75000"/>
                  <a:alpha val="0"/>
                </a:schemeClr>
              </a:gs>
              <a:gs pos="100000">
                <a:srgbClr val="000000">
                  <a:alpha val="73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17">
            <a:extLst>
              <a:ext uri="{FF2B5EF4-FFF2-40B4-BE49-F238E27FC236}">
                <a16:creationId xmlns:a16="http://schemas.microsoft.com/office/drawing/2014/main" id="{646B67A4-D328-4747-A82B-65E84FA463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4484334" y="-861824"/>
            <a:ext cx="6861931" cy="8597859"/>
          </a:xfrm>
          <a:prstGeom prst="rect">
            <a:avLst/>
          </a:prstGeom>
          <a:gradFill>
            <a:gsLst>
              <a:gs pos="3000">
                <a:schemeClr val="accent1">
                  <a:lumMod val="75000"/>
                  <a:alpha val="0"/>
                </a:schemeClr>
              </a:gs>
              <a:gs pos="100000">
                <a:srgbClr val="000000">
                  <a:alpha val="27000"/>
                </a:srgb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5A1B09C-1565-46F8-B70F-621C5EB48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993193">
            <a:off x="1186972" y="1089049"/>
            <a:ext cx="4967533" cy="4988390"/>
          </a:xfrm>
          <a:prstGeom prst="ellipse">
            <a:avLst/>
          </a:prstGeom>
          <a:gradFill>
            <a:gsLst>
              <a:gs pos="0">
                <a:schemeClr val="accent1">
                  <a:alpha val="26000"/>
                </a:schemeClr>
              </a:gs>
              <a:gs pos="85000">
                <a:schemeClr val="accent1">
                  <a:lumMod val="60000"/>
                  <a:lumOff val="4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5A3303-7E6F-E1D8-43B7-FCBB6B7302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62567" y="818984"/>
            <a:ext cx="6714699" cy="3178689"/>
          </a:xfrm>
        </p:spPr>
        <p:txBody>
          <a:bodyPr>
            <a:normAutofit/>
          </a:bodyPr>
          <a:lstStyle/>
          <a:p>
            <a:pPr algn="l"/>
            <a:r>
              <a:rPr lang="en-GB" sz="4800">
                <a:solidFill>
                  <a:srgbClr val="FFFFFF"/>
                </a:solidFill>
              </a:rPr>
              <a:t>Sats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C516CC8-80AC-446C-A56E-9F54B7210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4490110"/>
            <a:ext cx="12217710" cy="237796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64E9F-03EE-6567-F4D9-51DD054BF7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5397" y="4960961"/>
            <a:ext cx="7055893" cy="1078054"/>
          </a:xfrm>
        </p:spPr>
        <p:txBody>
          <a:bodyPr>
            <a:normAutofit/>
          </a:bodyPr>
          <a:lstStyle/>
          <a:p>
            <a:pPr algn="l"/>
            <a:endParaRPr lang="en-GB">
              <a:solidFill>
                <a:srgbClr val="FFFFFF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24D66D-A7BE-B118-C623-3876A23BB7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592" y="2797038"/>
            <a:ext cx="10649002" cy="359599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58FEE3-0992-A3EA-8DAE-3C8033E013DE}"/>
              </a:ext>
            </a:extLst>
          </p:cNvPr>
          <p:cNvSpPr txBox="1"/>
          <p:nvPr/>
        </p:nvSpPr>
        <p:spPr>
          <a:xfrm>
            <a:off x="2586701" y="698043"/>
            <a:ext cx="62475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>
                <a:solidFill>
                  <a:schemeClr val="bg1"/>
                </a:solidFill>
              </a:rPr>
              <a:t>Sats 2025</a:t>
            </a:r>
          </a:p>
        </p:txBody>
      </p:sp>
    </p:spTree>
    <p:extLst>
      <p:ext uri="{BB962C8B-B14F-4D97-AF65-F5344CB8AC3E}">
        <p14:creationId xmlns:p14="http://schemas.microsoft.com/office/powerpoint/2010/main" val="40914619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Rectangle 2076">
            <a:extLst>
              <a:ext uri="{FF2B5EF4-FFF2-40B4-BE49-F238E27FC236}">
                <a16:creationId xmlns:a16="http://schemas.microsoft.com/office/drawing/2014/main" id="{1C4FDBE2-32F7-4AC4-A40C-C51C65B1D4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5A3303-7E6F-E1D8-43B7-FCBB6B7302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99881" y="3855247"/>
            <a:ext cx="6766405" cy="1168188"/>
          </a:xfrm>
        </p:spPr>
        <p:txBody>
          <a:bodyPr>
            <a:normAutofit/>
          </a:bodyPr>
          <a:lstStyle/>
          <a:p>
            <a:r>
              <a:rPr lang="en-GB" sz="5600">
                <a:solidFill>
                  <a:srgbClr val="FFFFFE"/>
                </a:solidFill>
              </a:rPr>
              <a:t>Roles of Responsibility</a:t>
            </a:r>
          </a:p>
        </p:txBody>
      </p:sp>
      <p:sp>
        <p:nvSpPr>
          <p:cNvPr id="2079" name="Freeform: Shape 2078">
            <a:extLst>
              <a:ext uri="{FF2B5EF4-FFF2-40B4-BE49-F238E27FC236}">
                <a16:creationId xmlns:a16="http://schemas.microsoft.com/office/drawing/2014/main" id="{EBF4792E-DF83-4D24-9924-01EC30A32C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58512"/>
            <a:ext cx="3952259" cy="5932172"/>
          </a:xfrm>
          <a:custGeom>
            <a:avLst/>
            <a:gdLst>
              <a:gd name="connsiteX0" fmla="*/ 986173 w 3952259"/>
              <a:gd name="connsiteY0" fmla="*/ 0 h 5932172"/>
              <a:gd name="connsiteX1" fmla="*/ 3952259 w 3952259"/>
              <a:gd name="connsiteY1" fmla="*/ 2966086 h 5932172"/>
              <a:gd name="connsiteX2" fmla="*/ 986173 w 3952259"/>
              <a:gd name="connsiteY2" fmla="*/ 5932172 h 5932172"/>
              <a:gd name="connsiteX3" fmla="*/ 104150 w 3952259"/>
              <a:gd name="connsiteY3" fmla="*/ 5798823 h 5932172"/>
              <a:gd name="connsiteX4" fmla="*/ 0 w 3952259"/>
              <a:gd name="connsiteY4" fmla="*/ 5760704 h 5932172"/>
              <a:gd name="connsiteX5" fmla="*/ 0 w 3952259"/>
              <a:gd name="connsiteY5" fmla="*/ 171469 h 5932172"/>
              <a:gd name="connsiteX6" fmla="*/ 104150 w 3952259"/>
              <a:gd name="connsiteY6" fmla="*/ 133350 h 5932172"/>
              <a:gd name="connsiteX7" fmla="*/ 986173 w 3952259"/>
              <a:gd name="connsiteY7" fmla="*/ 0 h 5932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52259" h="5932172">
                <a:moveTo>
                  <a:pt x="986173" y="0"/>
                </a:moveTo>
                <a:cubicBezTo>
                  <a:pt x="2624297" y="0"/>
                  <a:pt x="3952259" y="1327962"/>
                  <a:pt x="3952259" y="2966086"/>
                </a:cubicBezTo>
                <a:cubicBezTo>
                  <a:pt x="3952259" y="4604210"/>
                  <a:pt x="2624297" y="5932172"/>
                  <a:pt x="986173" y="5932172"/>
                </a:cubicBezTo>
                <a:cubicBezTo>
                  <a:pt x="679025" y="5932172"/>
                  <a:pt x="382781" y="5885486"/>
                  <a:pt x="104150" y="5798823"/>
                </a:cubicBezTo>
                <a:lnTo>
                  <a:pt x="0" y="5760704"/>
                </a:lnTo>
                <a:lnTo>
                  <a:pt x="0" y="171469"/>
                </a:lnTo>
                <a:lnTo>
                  <a:pt x="104150" y="133350"/>
                </a:lnTo>
                <a:cubicBezTo>
                  <a:pt x="382781" y="46686"/>
                  <a:pt x="679025" y="0"/>
                  <a:pt x="98617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1" name="Freeform: Shape 2080">
            <a:extLst>
              <a:ext uri="{FF2B5EF4-FFF2-40B4-BE49-F238E27FC236}">
                <a16:creationId xmlns:a16="http://schemas.microsoft.com/office/drawing/2014/main" id="{15837328-A57C-47AA-B520-C83F4A6BD1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58125" y="0"/>
            <a:ext cx="4475748" cy="3256337"/>
          </a:xfrm>
          <a:custGeom>
            <a:avLst/>
            <a:gdLst>
              <a:gd name="connsiteX0" fmla="*/ 246861 w 4475748"/>
              <a:gd name="connsiteY0" fmla="*/ 0 h 3256337"/>
              <a:gd name="connsiteX1" fmla="*/ 4228888 w 4475748"/>
              <a:gd name="connsiteY1" fmla="*/ 0 h 3256337"/>
              <a:gd name="connsiteX2" fmla="*/ 4299885 w 4475748"/>
              <a:gd name="connsiteY2" fmla="*/ 147382 h 3256337"/>
              <a:gd name="connsiteX3" fmla="*/ 4475748 w 4475748"/>
              <a:gd name="connsiteY3" fmla="*/ 1018463 h 3256337"/>
              <a:gd name="connsiteX4" fmla="*/ 2237874 w 4475748"/>
              <a:gd name="connsiteY4" fmla="*/ 3256337 h 3256337"/>
              <a:gd name="connsiteX5" fmla="*/ 0 w 4475748"/>
              <a:gd name="connsiteY5" fmla="*/ 1018463 h 3256337"/>
              <a:gd name="connsiteX6" fmla="*/ 175863 w 4475748"/>
              <a:gd name="connsiteY6" fmla="*/ 147382 h 3256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75748" h="3256337">
                <a:moveTo>
                  <a:pt x="246861" y="0"/>
                </a:moveTo>
                <a:lnTo>
                  <a:pt x="4228888" y="0"/>
                </a:lnTo>
                <a:lnTo>
                  <a:pt x="4299885" y="147382"/>
                </a:lnTo>
                <a:cubicBezTo>
                  <a:pt x="4413128" y="415117"/>
                  <a:pt x="4475748" y="709477"/>
                  <a:pt x="4475748" y="1018463"/>
                </a:cubicBezTo>
                <a:cubicBezTo>
                  <a:pt x="4475748" y="2254407"/>
                  <a:pt x="3473818" y="3256337"/>
                  <a:pt x="2237874" y="3256337"/>
                </a:cubicBezTo>
                <a:cubicBezTo>
                  <a:pt x="1001930" y="3256337"/>
                  <a:pt x="0" y="2254407"/>
                  <a:pt x="0" y="1018463"/>
                </a:cubicBezTo>
                <a:cubicBezTo>
                  <a:pt x="0" y="709477"/>
                  <a:pt x="62621" y="415117"/>
                  <a:pt x="175863" y="14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3" name="Arc 2082">
            <a:extLst>
              <a:ext uri="{FF2B5EF4-FFF2-40B4-BE49-F238E27FC236}">
                <a16:creationId xmlns:a16="http://schemas.microsoft.com/office/drawing/2014/main" id="{E2B33195-5BCA-4BB7-A82D-673952268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7580241">
            <a:off x="-1784401" y="613620"/>
            <a:ext cx="6199926" cy="6199926"/>
          </a:xfrm>
          <a:prstGeom prst="arc">
            <a:avLst>
              <a:gd name="adj1" fmla="val 14455503"/>
              <a:gd name="adj2" fmla="val 18389131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4" name="Picture 6" descr="Warwick School - Highlights from Pupil Voice">
            <a:extLst>
              <a:ext uri="{FF2B5EF4-FFF2-40B4-BE49-F238E27FC236}">
                <a16:creationId xmlns:a16="http://schemas.microsoft.com/office/drawing/2014/main" id="{F9A2B843-3ABF-0E47-530B-0BC1462171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1165" y="2419069"/>
            <a:ext cx="3146891" cy="1888134"/>
          </a:xfrm>
          <a:custGeom>
            <a:avLst/>
            <a:gdLst/>
            <a:ahLst/>
            <a:cxnLst/>
            <a:rect l="l" t="t" r="r" b="b"/>
            <a:pathLst>
              <a:path w="2028107" h="1916009">
                <a:moveTo>
                  <a:pt x="35370" y="0"/>
                </a:moveTo>
                <a:lnTo>
                  <a:pt x="1992737" y="0"/>
                </a:lnTo>
                <a:cubicBezTo>
                  <a:pt x="2012271" y="0"/>
                  <a:pt x="2028107" y="15836"/>
                  <a:pt x="2028107" y="35370"/>
                </a:cubicBezTo>
                <a:lnTo>
                  <a:pt x="2028107" y="1880639"/>
                </a:lnTo>
                <a:cubicBezTo>
                  <a:pt x="2028107" y="1900173"/>
                  <a:pt x="2012271" y="1916009"/>
                  <a:pt x="1992737" y="1916009"/>
                </a:cubicBezTo>
                <a:lnTo>
                  <a:pt x="35370" y="1916009"/>
                </a:lnTo>
                <a:cubicBezTo>
                  <a:pt x="15836" y="1916009"/>
                  <a:pt x="0" y="1900173"/>
                  <a:pt x="0" y="1880639"/>
                </a:cubicBezTo>
                <a:lnTo>
                  <a:pt x="0" y="35370"/>
                </a:lnTo>
                <a:cubicBezTo>
                  <a:pt x="0" y="15836"/>
                  <a:pt x="15836" y="0"/>
                  <a:pt x="3537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ports Captain Shield - ML Badges">
            <a:extLst>
              <a:ext uri="{FF2B5EF4-FFF2-40B4-BE49-F238E27FC236}">
                <a16:creationId xmlns:a16="http://schemas.microsoft.com/office/drawing/2014/main" id="{6A89095F-45F4-49EF-8C50-9CCEDB71CA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1980" y="133707"/>
            <a:ext cx="2488039" cy="2488039"/>
          </a:xfrm>
          <a:custGeom>
            <a:avLst/>
            <a:gdLst/>
            <a:ahLst/>
            <a:cxnLst/>
            <a:rect l="l" t="t" r="r" b="b"/>
            <a:pathLst>
              <a:path w="2487175" h="2487175">
                <a:moveTo>
                  <a:pt x="67328" y="0"/>
                </a:moveTo>
                <a:lnTo>
                  <a:pt x="2419847" y="0"/>
                </a:lnTo>
                <a:cubicBezTo>
                  <a:pt x="2457031" y="0"/>
                  <a:pt x="2487175" y="30144"/>
                  <a:pt x="2487175" y="67328"/>
                </a:cubicBezTo>
                <a:lnTo>
                  <a:pt x="2487175" y="2419847"/>
                </a:lnTo>
                <a:cubicBezTo>
                  <a:pt x="2487175" y="2457031"/>
                  <a:pt x="2457031" y="2487175"/>
                  <a:pt x="2419847" y="2487175"/>
                </a:cubicBezTo>
                <a:lnTo>
                  <a:pt x="67328" y="2487175"/>
                </a:lnTo>
                <a:cubicBezTo>
                  <a:pt x="30144" y="2487175"/>
                  <a:pt x="0" y="2457031"/>
                  <a:pt x="0" y="2419847"/>
                </a:cubicBezTo>
                <a:lnTo>
                  <a:pt x="0" y="67328"/>
                </a:lnTo>
                <a:cubicBezTo>
                  <a:pt x="0" y="30144"/>
                  <a:pt x="30144" y="0"/>
                  <a:pt x="6732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85" name="Freeform: Shape 2084">
            <a:extLst>
              <a:ext uri="{FF2B5EF4-FFF2-40B4-BE49-F238E27FC236}">
                <a16:creationId xmlns:a16="http://schemas.microsoft.com/office/drawing/2014/main" id="{8A03A6A2-7849-4179-B68F-C11DDDB231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1078" y="0"/>
            <a:ext cx="3440922" cy="3674631"/>
          </a:xfrm>
          <a:custGeom>
            <a:avLst/>
            <a:gdLst>
              <a:gd name="connsiteX0" fmla="*/ 523074 w 3440922"/>
              <a:gd name="connsiteY0" fmla="*/ 0 h 3674631"/>
              <a:gd name="connsiteX1" fmla="*/ 3440922 w 3440922"/>
              <a:gd name="connsiteY1" fmla="*/ 0 h 3674631"/>
              <a:gd name="connsiteX2" fmla="*/ 3440922 w 3440922"/>
              <a:gd name="connsiteY2" fmla="*/ 3321701 h 3674631"/>
              <a:gd name="connsiteX3" fmla="*/ 3304578 w 3440922"/>
              <a:gd name="connsiteY3" fmla="*/ 3404532 h 3674631"/>
              <a:gd name="connsiteX4" fmla="*/ 2237874 w 3440922"/>
              <a:gd name="connsiteY4" fmla="*/ 3674631 h 3674631"/>
              <a:gd name="connsiteX5" fmla="*/ 0 w 3440922"/>
              <a:gd name="connsiteY5" fmla="*/ 1436757 h 3674631"/>
              <a:gd name="connsiteX6" fmla="*/ 511022 w 3440922"/>
              <a:gd name="connsiteY6" fmla="*/ 13261 h 3674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40922" h="3674631">
                <a:moveTo>
                  <a:pt x="523074" y="0"/>
                </a:moveTo>
                <a:lnTo>
                  <a:pt x="3440922" y="0"/>
                </a:lnTo>
                <a:lnTo>
                  <a:pt x="3440922" y="3321701"/>
                </a:lnTo>
                <a:lnTo>
                  <a:pt x="3304578" y="3404532"/>
                </a:lnTo>
                <a:cubicBezTo>
                  <a:pt x="2987486" y="3576786"/>
                  <a:pt x="2624107" y="3674631"/>
                  <a:pt x="2237874" y="3674631"/>
                </a:cubicBezTo>
                <a:cubicBezTo>
                  <a:pt x="1001930" y="3674631"/>
                  <a:pt x="0" y="2672701"/>
                  <a:pt x="0" y="1436757"/>
                </a:cubicBezTo>
                <a:cubicBezTo>
                  <a:pt x="0" y="896032"/>
                  <a:pt x="191776" y="400098"/>
                  <a:pt x="511022" y="1326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050" name="Picture 2" descr="Eco Club - S.D College Alappuzha">
            <a:extLst>
              <a:ext uri="{FF2B5EF4-FFF2-40B4-BE49-F238E27FC236}">
                <a16:creationId xmlns:a16="http://schemas.microsoft.com/office/drawing/2014/main" id="{25EBB084-782A-3AD4-1061-9245F26004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-2"/>
          <a:stretch/>
        </p:blipFill>
        <p:spPr bwMode="auto">
          <a:xfrm>
            <a:off x="9542995" y="407063"/>
            <a:ext cx="2378947" cy="2378947"/>
          </a:xfrm>
          <a:custGeom>
            <a:avLst/>
            <a:gdLst/>
            <a:ahLst/>
            <a:cxnLst/>
            <a:rect l="l" t="t" r="r" b="b"/>
            <a:pathLst>
              <a:path w="2028107" h="1916009">
                <a:moveTo>
                  <a:pt x="35370" y="0"/>
                </a:moveTo>
                <a:lnTo>
                  <a:pt x="1992737" y="0"/>
                </a:lnTo>
                <a:cubicBezTo>
                  <a:pt x="2012271" y="0"/>
                  <a:pt x="2028107" y="15836"/>
                  <a:pt x="2028107" y="35370"/>
                </a:cubicBezTo>
                <a:lnTo>
                  <a:pt x="2028107" y="1880639"/>
                </a:lnTo>
                <a:cubicBezTo>
                  <a:pt x="2028107" y="1900173"/>
                  <a:pt x="2012271" y="1916009"/>
                  <a:pt x="1992737" y="1916009"/>
                </a:cubicBezTo>
                <a:lnTo>
                  <a:pt x="35370" y="1916009"/>
                </a:lnTo>
                <a:cubicBezTo>
                  <a:pt x="15836" y="1916009"/>
                  <a:pt x="0" y="1900173"/>
                  <a:pt x="0" y="1880639"/>
                </a:cubicBezTo>
                <a:lnTo>
                  <a:pt x="0" y="35370"/>
                </a:lnTo>
                <a:cubicBezTo>
                  <a:pt x="0" y="15836"/>
                  <a:pt x="15836" y="0"/>
                  <a:pt x="3537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Fostering Independence in the Classroom – The ASD Nest Egg">
            <a:extLst>
              <a:ext uri="{FF2B5EF4-FFF2-40B4-BE49-F238E27FC236}">
                <a16:creationId xmlns:a16="http://schemas.microsoft.com/office/drawing/2014/main" id="{3AB27C23-6B09-9AF6-C533-ED38A04576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194" y="5333643"/>
            <a:ext cx="3295650" cy="139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185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16" name="Rectangle 3089">
            <a:extLst>
              <a:ext uri="{FF2B5EF4-FFF2-40B4-BE49-F238E27FC236}">
                <a16:creationId xmlns:a16="http://schemas.microsoft.com/office/drawing/2014/main" id="{56651B3B-2F8A-4E48-BEA0-5D35421CE7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PGL Travel - Wikipedia">
            <a:extLst>
              <a:ext uri="{FF2B5EF4-FFF2-40B4-BE49-F238E27FC236}">
                <a16:creationId xmlns:a16="http://schemas.microsoft.com/office/drawing/2014/main" id="{7DAAA9DC-E5F3-94D4-39F4-35667FCAB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33309" y="321733"/>
            <a:ext cx="4089009" cy="2236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17" name="Rectangle 3091">
            <a:extLst>
              <a:ext uri="{FF2B5EF4-FFF2-40B4-BE49-F238E27FC236}">
                <a16:creationId xmlns:a16="http://schemas.microsoft.com/office/drawing/2014/main" id="{112839B5-6527-4FE1-B5CA-71D5FFC47C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752927"/>
            <a:ext cx="7566298" cy="8229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6" name="Picture 4" descr="Crucial Crew - North Yorkshire Fire &amp; Rescue Service">
            <a:extLst>
              <a:ext uri="{FF2B5EF4-FFF2-40B4-BE49-F238E27FC236}">
                <a16:creationId xmlns:a16="http://schemas.microsoft.com/office/drawing/2014/main" id="{916C9912-D311-6F4C-74D3-C72EA54C4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75323" y="3006496"/>
            <a:ext cx="5246996" cy="3385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18" name="Rectangle 3093">
            <a:extLst>
              <a:ext uri="{FF2B5EF4-FFF2-40B4-BE49-F238E27FC236}">
                <a16:creationId xmlns:a16="http://schemas.microsoft.com/office/drawing/2014/main" id="{BE12D8E2-6088-4997-A8C6-1794DA9E1D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66813" y="0"/>
            <a:ext cx="82296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8" name="Picture 6" descr="Bikeability">
            <a:extLst>
              <a:ext uri="{FF2B5EF4-FFF2-40B4-BE49-F238E27FC236}">
                <a16:creationId xmlns:a16="http://schemas.microsoft.com/office/drawing/2014/main" id="{428DF0C4-5156-DC85-BA87-554A5137E4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90854" y="321735"/>
            <a:ext cx="3218907" cy="3218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19" name="Rectangle 3095">
            <a:extLst>
              <a:ext uri="{FF2B5EF4-FFF2-40B4-BE49-F238E27FC236}">
                <a16:creationId xmlns:a16="http://schemas.microsoft.com/office/drawing/2014/main" id="{FAF10F47-1605-47C5-AE58-9062909AD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66299" y="3862989"/>
            <a:ext cx="4625702" cy="8228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80" name="Picture 8" descr="Meaning of Production: Processes in Production, Examples, Questions">
            <a:extLst>
              <a:ext uri="{FF2B5EF4-FFF2-40B4-BE49-F238E27FC236}">
                <a16:creationId xmlns:a16="http://schemas.microsoft.com/office/drawing/2014/main" id="{63FCC011-D1E6-10D5-3A56-FF79977E9A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97287" y="4267009"/>
            <a:ext cx="3205778" cy="213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35F96B1-B42D-72B1-E2BC-1FDF32921A3E}"/>
              </a:ext>
            </a:extLst>
          </p:cNvPr>
          <p:cNvSpPr txBox="1"/>
          <p:nvPr/>
        </p:nvSpPr>
        <p:spPr>
          <a:xfrm>
            <a:off x="762000" y="1141712"/>
            <a:ext cx="8029572" cy="106116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00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648037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870DBF-0FF5-11DC-438B-F1BEE7A424F5}"/>
              </a:ext>
            </a:extLst>
          </p:cNvPr>
          <p:cNvSpPr txBox="1"/>
          <p:nvPr/>
        </p:nvSpPr>
        <p:spPr>
          <a:xfrm>
            <a:off x="1237997" y="1250008"/>
            <a:ext cx="4959603" cy="3522569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>
                <a:latin typeface="Comic Sans MS" panose="030F0702030302020204" pitchFamily="66" charset="0"/>
              </a:rPr>
              <a:t>Behaviour Policy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>
                <a:latin typeface="Comic Sans MS" panose="030F0702030302020204" pitchFamily="66" charset="0"/>
              </a:rPr>
              <a:t>This can be found on our website.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>
                <a:latin typeface="Comic Sans MS" panose="030F0702030302020204" pitchFamily="66" charset="0"/>
              </a:rPr>
              <a:t>Class rules and behaviour    expectations.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>
                <a:latin typeface="Comic Sans MS" panose="030F0702030302020204" pitchFamily="66" charset="0"/>
              </a:rPr>
              <a:t>When things go wrong.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992F15F-FB28-A376-5027-E70182631D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2442" y="492124"/>
            <a:ext cx="5201023" cy="545999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9239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23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Welcome to Year 6  Morpurgo Class </vt:lpstr>
      <vt:lpstr>Our week</vt:lpstr>
      <vt:lpstr>Routines </vt:lpstr>
      <vt:lpstr>PowerPoint Presentation</vt:lpstr>
      <vt:lpstr>PowerPoint Presentation</vt:lpstr>
      <vt:lpstr>Leaving school independently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Reading</vt:lpstr>
      <vt:lpstr>PowerPoint Presentation</vt:lpstr>
      <vt:lpstr>PowerPoint Presentation</vt:lpstr>
      <vt:lpstr>Sats</vt:lpstr>
      <vt:lpstr>Roles of Responsibility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5 – Elm Class</dc:title>
  <dc:creator>Nicky Brogan</dc:creator>
  <cp:revision>1</cp:revision>
  <cp:lastPrinted>2024-09-02T13:07:22Z</cp:lastPrinted>
  <dcterms:created xsi:type="dcterms:W3CDTF">2023-07-09T13:42:22Z</dcterms:created>
  <dcterms:modified xsi:type="dcterms:W3CDTF">2024-09-20T06:41:04Z</dcterms:modified>
</cp:coreProperties>
</file>