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60" r:id="rId4"/>
    <p:sldId id="261" r:id="rId5"/>
    <p:sldId id="259" r:id="rId6"/>
    <p:sldId id="265" r:id="rId7"/>
    <p:sldId id="273" r:id="rId8"/>
    <p:sldId id="274" r:id="rId9"/>
    <p:sldId id="266" r:id="rId10"/>
    <p:sldId id="275" r:id="rId11"/>
    <p:sldId id="272" r:id="rId12"/>
    <p:sldId id="268" r:id="rId13"/>
    <p:sldId id="269" r:id="rId14"/>
    <p:sldId id="264" r:id="rId15"/>
    <p:sldId id="270"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900"/>
    <a:srgbClr val="FF9933"/>
    <a:srgbClr val="003366"/>
    <a:srgbClr val="3366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373C86F-1AB1-44A4-ACB7-A1D42AB49F05}" v="86" dt="2024-09-16T13:42:30.337"/>
    <p1510:client id="{BB93B3D5-AC8A-62F8-ADD5-7812D17F6C4B}" v="58" dt="2024-09-16T07:15:57.60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9" d="100"/>
          <a:sy n="79" d="100"/>
        </p:scale>
        <p:origin x="213" y="5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A49C9D-370D-A55E-931D-6DE73F1BB6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ABC08B1-56F2-33B1-8944-9118A08ED6A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EC2CE91-863F-C78E-C0F3-CBD4BA381043}"/>
              </a:ext>
            </a:extLst>
          </p:cNvPr>
          <p:cNvSpPr>
            <a:spLocks noGrp="1"/>
          </p:cNvSpPr>
          <p:nvPr>
            <p:ph type="dt" sz="half" idx="10"/>
          </p:nvPr>
        </p:nvSpPr>
        <p:spPr/>
        <p:txBody>
          <a:bodyPr/>
          <a:lstStyle/>
          <a:p>
            <a:fld id="{6D8E6FA1-822C-4345-9E67-2DAF2561EE5A}" type="datetimeFigureOut">
              <a:rPr lang="en-GB" smtClean="0"/>
              <a:t>20/09/2024</a:t>
            </a:fld>
            <a:endParaRPr lang="en-GB"/>
          </a:p>
        </p:txBody>
      </p:sp>
      <p:sp>
        <p:nvSpPr>
          <p:cNvPr id="5" name="Footer Placeholder 4">
            <a:extLst>
              <a:ext uri="{FF2B5EF4-FFF2-40B4-BE49-F238E27FC236}">
                <a16:creationId xmlns:a16="http://schemas.microsoft.com/office/drawing/2014/main" id="{FCEFF4A4-5690-5DD3-FB71-1F7E6EF57CD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A718C0E-8D07-C695-E2E5-1DE64935F074}"/>
              </a:ext>
            </a:extLst>
          </p:cNvPr>
          <p:cNvSpPr>
            <a:spLocks noGrp="1"/>
          </p:cNvSpPr>
          <p:nvPr>
            <p:ph type="sldNum" sz="quarter" idx="12"/>
          </p:nvPr>
        </p:nvSpPr>
        <p:spPr/>
        <p:txBody>
          <a:bodyPr/>
          <a:lstStyle/>
          <a:p>
            <a:fld id="{9228C641-1C76-4ED9-903D-F4563F02E825}" type="slidenum">
              <a:rPr lang="en-GB" smtClean="0"/>
              <a:t>‹#›</a:t>
            </a:fld>
            <a:endParaRPr lang="en-GB"/>
          </a:p>
        </p:txBody>
      </p:sp>
    </p:spTree>
    <p:extLst>
      <p:ext uri="{BB962C8B-B14F-4D97-AF65-F5344CB8AC3E}">
        <p14:creationId xmlns:p14="http://schemas.microsoft.com/office/powerpoint/2010/main" val="8131825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1BC200-98C0-22B3-16F1-683EDCFB9BA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65A1A37-BF6E-A04D-31E2-0176CFD5AC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E4A8225-2CB6-5E96-7604-E896E955A82E}"/>
              </a:ext>
            </a:extLst>
          </p:cNvPr>
          <p:cNvSpPr>
            <a:spLocks noGrp="1"/>
          </p:cNvSpPr>
          <p:nvPr>
            <p:ph type="dt" sz="half" idx="10"/>
          </p:nvPr>
        </p:nvSpPr>
        <p:spPr/>
        <p:txBody>
          <a:bodyPr/>
          <a:lstStyle/>
          <a:p>
            <a:fld id="{6D8E6FA1-822C-4345-9E67-2DAF2561EE5A}" type="datetimeFigureOut">
              <a:rPr lang="en-GB" smtClean="0"/>
              <a:t>20/09/2024</a:t>
            </a:fld>
            <a:endParaRPr lang="en-GB"/>
          </a:p>
        </p:txBody>
      </p:sp>
      <p:sp>
        <p:nvSpPr>
          <p:cNvPr id="5" name="Footer Placeholder 4">
            <a:extLst>
              <a:ext uri="{FF2B5EF4-FFF2-40B4-BE49-F238E27FC236}">
                <a16:creationId xmlns:a16="http://schemas.microsoft.com/office/drawing/2014/main" id="{064122EE-5151-2331-8F68-60C77D682E7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03572C8-47E3-10F7-B71C-0B43E50445BF}"/>
              </a:ext>
            </a:extLst>
          </p:cNvPr>
          <p:cNvSpPr>
            <a:spLocks noGrp="1"/>
          </p:cNvSpPr>
          <p:nvPr>
            <p:ph type="sldNum" sz="quarter" idx="12"/>
          </p:nvPr>
        </p:nvSpPr>
        <p:spPr/>
        <p:txBody>
          <a:bodyPr/>
          <a:lstStyle/>
          <a:p>
            <a:fld id="{9228C641-1C76-4ED9-903D-F4563F02E825}" type="slidenum">
              <a:rPr lang="en-GB" smtClean="0"/>
              <a:t>‹#›</a:t>
            </a:fld>
            <a:endParaRPr lang="en-GB"/>
          </a:p>
        </p:txBody>
      </p:sp>
    </p:spTree>
    <p:extLst>
      <p:ext uri="{BB962C8B-B14F-4D97-AF65-F5344CB8AC3E}">
        <p14:creationId xmlns:p14="http://schemas.microsoft.com/office/powerpoint/2010/main" val="297185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3ACF11-DF83-EA19-EB08-1E03044DFD6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CAD8FC7-B83C-D99B-7817-08DF550A1FC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E2EB704-C56B-845E-A384-1A49635BBF03}"/>
              </a:ext>
            </a:extLst>
          </p:cNvPr>
          <p:cNvSpPr>
            <a:spLocks noGrp="1"/>
          </p:cNvSpPr>
          <p:nvPr>
            <p:ph type="dt" sz="half" idx="10"/>
          </p:nvPr>
        </p:nvSpPr>
        <p:spPr/>
        <p:txBody>
          <a:bodyPr/>
          <a:lstStyle/>
          <a:p>
            <a:fld id="{6D8E6FA1-822C-4345-9E67-2DAF2561EE5A}" type="datetimeFigureOut">
              <a:rPr lang="en-GB" smtClean="0"/>
              <a:t>20/09/2024</a:t>
            </a:fld>
            <a:endParaRPr lang="en-GB"/>
          </a:p>
        </p:txBody>
      </p:sp>
      <p:sp>
        <p:nvSpPr>
          <p:cNvPr id="5" name="Footer Placeholder 4">
            <a:extLst>
              <a:ext uri="{FF2B5EF4-FFF2-40B4-BE49-F238E27FC236}">
                <a16:creationId xmlns:a16="http://schemas.microsoft.com/office/drawing/2014/main" id="{DB7E9F13-3929-E1A5-8B33-50C8C92BCCF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E8EBFFD-57E3-6E96-58BD-7224927E45B8}"/>
              </a:ext>
            </a:extLst>
          </p:cNvPr>
          <p:cNvSpPr>
            <a:spLocks noGrp="1"/>
          </p:cNvSpPr>
          <p:nvPr>
            <p:ph type="sldNum" sz="quarter" idx="12"/>
          </p:nvPr>
        </p:nvSpPr>
        <p:spPr/>
        <p:txBody>
          <a:bodyPr/>
          <a:lstStyle/>
          <a:p>
            <a:fld id="{9228C641-1C76-4ED9-903D-F4563F02E825}" type="slidenum">
              <a:rPr lang="en-GB" smtClean="0"/>
              <a:t>‹#›</a:t>
            </a:fld>
            <a:endParaRPr lang="en-GB"/>
          </a:p>
        </p:txBody>
      </p:sp>
    </p:spTree>
    <p:extLst>
      <p:ext uri="{BB962C8B-B14F-4D97-AF65-F5344CB8AC3E}">
        <p14:creationId xmlns:p14="http://schemas.microsoft.com/office/powerpoint/2010/main" val="32901968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F2CAF0-479B-C0F6-B010-89CAD303C1D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C68B69B-F5F6-84CE-B98C-F6B5D9020EF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3918342-A87F-51B6-7F26-C97AF211913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DAD72A1-7825-501F-49D1-15F42B3967D3}"/>
              </a:ext>
            </a:extLst>
          </p:cNvPr>
          <p:cNvSpPr>
            <a:spLocks noGrp="1"/>
          </p:cNvSpPr>
          <p:nvPr>
            <p:ph type="dt" sz="half" idx="10"/>
          </p:nvPr>
        </p:nvSpPr>
        <p:spPr/>
        <p:txBody>
          <a:bodyPr/>
          <a:lstStyle/>
          <a:p>
            <a:fld id="{6D8E6FA1-822C-4345-9E67-2DAF2561EE5A}" type="datetimeFigureOut">
              <a:rPr lang="en-GB" smtClean="0"/>
              <a:t>20/09/2024</a:t>
            </a:fld>
            <a:endParaRPr lang="en-GB"/>
          </a:p>
        </p:txBody>
      </p:sp>
      <p:sp>
        <p:nvSpPr>
          <p:cNvPr id="6" name="Footer Placeholder 5">
            <a:extLst>
              <a:ext uri="{FF2B5EF4-FFF2-40B4-BE49-F238E27FC236}">
                <a16:creationId xmlns:a16="http://schemas.microsoft.com/office/drawing/2014/main" id="{7181331B-3464-4890-9F48-1B48A51E390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0352FFC-C031-50D0-61C6-7AB68040BFE6}"/>
              </a:ext>
            </a:extLst>
          </p:cNvPr>
          <p:cNvSpPr>
            <a:spLocks noGrp="1"/>
          </p:cNvSpPr>
          <p:nvPr>
            <p:ph type="sldNum" sz="quarter" idx="12"/>
          </p:nvPr>
        </p:nvSpPr>
        <p:spPr/>
        <p:txBody>
          <a:bodyPr/>
          <a:lstStyle/>
          <a:p>
            <a:fld id="{9228C641-1C76-4ED9-903D-F4563F02E825}" type="slidenum">
              <a:rPr lang="en-GB" smtClean="0"/>
              <a:t>‹#›</a:t>
            </a:fld>
            <a:endParaRPr lang="en-GB"/>
          </a:p>
        </p:txBody>
      </p:sp>
    </p:spTree>
    <p:extLst>
      <p:ext uri="{BB962C8B-B14F-4D97-AF65-F5344CB8AC3E}">
        <p14:creationId xmlns:p14="http://schemas.microsoft.com/office/powerpoint/2010/main" val="4494915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1D75D9-EC21-53AD-01F6-67ABD908EB5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09B8042-D4DE-8C10-575A-CA9D805B5E9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568FC78-9C2C-B2C3-E1FE-457AE53FDC3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48FCBB6-7188-0579-2154-C52E3B2EA7B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D3CA032-BA02-4746-8C87-BC4BE56C2E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32D6CC4-BA5A-1150-A462-E630267FCBE7}"/>
              </a:ext>
            </a:extLst>
          </p:cNvPr>
          <p:cNvSpPr>
            <a:spLocks noGrp="1"/>
          </p:cNvSpPr>
          <p:nvPr>
            <p:ph type="dt" sz="half" idx="10"/>
          </p:nvPr>
        </p:nvSpPr>
        <p:spPr/>
        <p:txBody>
          <a:bodyPr/>
          <a:lstStyle/>
          <a:p>
            <a:fld id="{6D8E6FA1-822C-4345-9E67-2DAF2561EE5A}" type="datetimeFigureOut">
              <a:rPr lang="en-GB" smtClean="0"/>
              <a:t>20/09/2024</a:t>
            </a:fld>
            <a:endParaRPr lang="en-GB"/>
          </a:p>
        </p:txBody>
      </p:sp>
      <p:sp>
        <p:nvSpPr>
          <p:cNvPr id="8" name="Footer Placeholder 7">
            <a:extLst>
              <a:ext uri="{FF2B5EF4-FFF2-40B4-BE49-F238E27FC236}">
                <a16:creationId xmlns:a16="http://schemas.microsoft.com/office/drawing/2014/main" id="{8BDC2A9D-9CC1-18BF-C465-DA33DF4BA0A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C0DEEC8-F836-3E50-1B06-2CA36BA5EB85}"/>
              </a:ext>
            </a:extLst>
          </p:cNvPr>
          <p:cNvSpPr>
            <a:spLocks noGrp="1"/>
          </p:cNvSpPr>
          <p:nvPr>
            <p:ph type="sldNum" sz="quarter" idx="12"/>
          </p:nvPr>
        </p:nvSpPr>
        <p:spPr/>
        <p:txBody>
          <a:bodyPr/>
          <a:lstStyle/>
          <a:p>
            <a:fld id="{9228C641-1C76-4ED9-903D-F4563F02E825}" type="slidenum">
              <a:rPr lang="en-GB" smtClean="0"/>
              <a:t>‹#›</a:t>
            </a:fld>
            <a:endParaRPr lang="en-GB"/>
          </a:p>
        </p:txBody>
      </p:sp>
    </p:spTree>
    <p:extLst>
      <p:ext uri="{BB962C8B-B14F-4D97-AF65-F5344CB8AC3E}">
        <p14:creationId xmlns:p14="http://schemas.microsoft.com/office/powerpoint/2010/main" val="19654698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222C33-6216-33DA-0AE9-322C4B0EFDB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5B99AC5-3B7B-7547-CBEF-8DBF1D530FD6}"/>
              </a:ext>
            </a:extLst>
          </p:cNvPr>
          <p:cNvSpPr>
            <a:spLocks noGrp="1"/>
          </p:cNvSpPr>
          <p:nvPr>
            <p:ph type="dt" sz="half" idx="10"/>
          </p:nvPr>
        </p:nvSpPr>
        <p:spPr/>
        <p:txBody>
          <a:bodyPr/>
          <a:lstStyle/>
          <a:p>
            <a:fld id="{6D8E6FA1-822C-4345-9E67-2DAF2561EE5A}" type="datetimeFigureOut">
              <a:rPr lang="en-GB" smtClean="0"/>
              <a:t>20/09/2024</a:t>
            </a:fld>
            <a:endParaRPr lang="en-GB"/>
          </a:p>
        </p:txBody>
      </p:sp>
      <p:sp>
        <p:nvSpPr>
          <p:cNvPr id="4" name="Footer Placeholder 3">
            <a:extLst>
              <a:ext uri="{FF2B5EF4-FFF2-40B4-BE49-F238E27FC236}">
                <a16:creationId xmlns:a16="http://schemas.microsoft.com/office/drawing/2014/main" id="{97813836-F0B0-4681-3004-0A0048CC1E5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5850A47-7145-42A5-E385-D476B8EEAF20}"/>
              </a:ext>
            </a:extLst>
          </p:cNvPr>
          <p:cNvSpPr>
            <a:spLocks noGrp="1"/>
          </p:cNvSpPr>
          <p:nvPr>
            <p:ph type="sldNum" sz="quarter" idx="12"/>
          </p:nvPr>
        </p:nvSpPr>
        <p:spPr/>
        <p:txBody>
          <a:bodyPr/>
          <a:lstStyle/>
          <a:p>
            <a:fld id="{9228C641-1C76-4ED9-903D-F4563F02E825}" type="slidenum">
              <a:rPr lang="en-GB" smtClean="0"/>
              <a:t>‹#›</a:t>
            </a:fld>
            <a:endParaRPr lang="en-GB"/>
          </a:p>
        </p:txBody>
      </p:sp>
    </p:spTree>
    <p:extLst>
      <p:ext uri="{BB962C8B-B14F-4D97-AF65-F5344CB8AC3E}">
        <p14:creationId xmlns:p14="http://schemas.microsoft.com/office/powerpoint/2010/main" val="24545956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29544BC-6DD7-3D7D-9CA8-69CBAF623679}"/>
              </a:ext>
            </a:extLst>
          </p:cNvPr>
          <p:cNvSpPr>
            <a:spLocks noGrp="1"/>
          </p:cNvSpPr>
          <p:nvPr>
            <p:ph type="dt" sz="half" idx="10"/>
          </p:nvPr>
        </p:nvSpPr>
        <p:spPr/>
        <p:txBody>
          <a:bodyPr/>
          <a:lstStyle/>
          <a:p>
            <a:fld id="{6D8E6FA1-822C-4345-9E67-2DAF2561EE5A}" type="datetimeFigureOut">
              <a:rPr lang="en-GB" smtClean="0"/>
              <a:t>20/09/2024</a:t>
            </a:fld>
            <a:endParaRPr lang="en-GB"/>
          </a:p>
        </p:txBody>
      </p:sp>
      <p:sp>
        <p:nvSpPr>
          <p:cNvPr id="3" name="Footer Placeholder 2">
            <a:extLst>
              <a:ext uri="{FF2B5EF4-FFF2-40B4-BE49-F238E27FC236}">
                <a16:creationId xmlns:a16="http://schemas.microsoft.com/office/drawing/2014/main" id="{6F6698FC-E28C-3334-F39E-3C4888D47C4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51BBFAF-A6F1-7A1E-F3C5-CAC782426415}"/>
              </a:ext>
            </a:extLst>
          </p:cNvPr>
          <p:cNvSpPr>
            <a:spLocks noGrp="1"/>
          </p:cNvSpPr>
          <p:nvPr>
            <p:ph type="sldNum" sz="quarter" idx="12"/>
          </p:nvPr>
        </p:nvSpPr>
        <p:spPr/>
        <p:txBody>
          <a:bodyPr/>
          <a:lstStyle/>
          <a:p>
            <a:fld id="{9228C641-1C76-4ED9-903D-F4563F02E825}" type="slidenum">
              <a:rPr lang="en-GB" smtClean="0"/>
              <a:t>‹#›</a:t>
            </a:fld>
            <a:endParaRPr lang="en-GB"/>
          </a:p>
        </p:txBody>
      </p:sp>
    </p:spTree>
    <p:extLst>
      <p:ext uri="{BB962C8B-B14F-4D97-AF65-F5344CB8AC3E}">
        <p14:creationId xmlns:p14="http://schemas.microsoft.com/office/powerpoint/2010/main" val="19640944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FDD8B4-A2CF-839B-5F44-6A85AA1EB76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829A938-A67D-4E37-EDE8-4220F935F8D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4A33FC2-12B9-9594-D6A9-EC5D7DE68B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C3392C8-FBDA-4996-47F4-134CB20B4BD4}"/>
              </a:ext>
            </a:extLst>
          </p:cNvPr>
          <p:cNvSpPr>
            <a:spLocks noGrp="1"/>
          </p:cNvSpPr>
          <p:nvPr>
            <p:ph type="dt" sz="half" idx="10"/>
          </p:nvPr>
        </p:nvSpPr>
        <p:spPr/>
        <p:txBody>
          <a:bodyPr/>
          <a:lstStyle/>
          <a:p>
            <a:fld id="{6D8E6FA1-822C-4345-9E67-2DAF2561EE5A}" type="datetimeFigureOut">
              <a:rPr lang="en-GB" smtClean="0"/>
              <a:t>20/09/2024</a:t>
            </a:fld>
            <a:endParaRPr lang="en-GB"/>
          </a:p>
        </p:txBody>
      </p:sp>
      <p:sp>
        <p:nvSpPr>
          <p:cNvPr id="6" name="Footer Placeholder 5">
            <a:extLst>
              <a:ext uri="{FF2B5EF4-FFF2-40B4-BE49-F238E27FC236}">
                <a16:creationId xmlns:a16="http://schemas.microsoft.com/office/drawing/2014/main" id="{0A4AFE5A-E162-75EE-3E4A-644D44013C2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A42B89D-C1AA-6AEA-6983-301CCC3947CF}"/>
              </a:ext>
            </a:extLst>
          </p:cNvPr>
          <p:cNvSpPr>
            <a:spLocks noGrp="1"/>
          </p:cNvSpPr>
          <p:nvPr>
            <p:ph type="sldNum" sz="quarter" idx="12"/>
          </p:nvPr>
        </p:nvSpPr>
        <p:spPr/>
        <p:txBody>
          <a:bodyPr/>
          <a:lstStyle/>
          <a:p>
            <a:fld id="{9228C641-1C76-4ED9-903D-F4563F02E825}" type="slidenum">
              <a:rPr lang="en-GB" smtClean="0"/>
              <a:t>‹#›</a:t>
            </a:fld>
            <a:endParaRPr lang="en-GB"/>
          </a:p>
        </p:txBody>
      </p:sp>
    </p:spTree>
    <p:extLst>
      <p:ext uri="{BB962C8B-B14F-4D97-AF65-F5344CB8AC3E}">
        <p14:creationId xmlns:p14="http://schemas.microsoft.com/office/powerpoint/2010/main" val="26168391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69939-8F5A-4811-A977-E28B5C84E89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D4E744A-C93D-DCB2-FFF8-44EA70B7849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E8BAAB6-FF1B-FBAB-73F6-8EB16A1EF1A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791D448-C329-F010-CBE8-400C88844C31}"/>
              </a:ext>
            </a:extLst>
          </p:cNvPr>
          <p:cNvSpPr>
            <a:spLocks noGrp="1"/>
          </p:cNvSpPr>
          <p:nvPr>
            <p:ph type="dt" sz="half" idx="10"/>
          </p:nvPr>
        </p:nvSpPr>
        <p:spPr/>
        <p:txBody>
          <a:bodyPr/>
          <a:lstStyle/>
          <a:p>
            <a:fld id="{6D8E6FA1-822C-4345-9E67-2DAF2561EE5A}" type="datetimeFigureOut">
              <a:rPr lang="en-GB" smtClean="0"/>
              <a:t>20/09/2024</a:t>
            </a:fld>
            <a:endParaRPr lang="en-GB"/>
          </a:p>
        </p:txBody>
      </p:sp>
      <p:sp>
        <p:nvSpPr>
          <p:cNvPr id="6" name="Footer Placeholder 5">
            <a:extLst>
              <a:ext uri="{FF2B5EF4-FFF2-40B4-BE49-F238E27FC236}">
                <a16:creationId xmlns:a16="http://schemas.microsoft.com/office/drawing/2014/main" id="{B7D848A5-6368-2B7A-F9A8-937C2C1E36E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0C70233-9EE2-CAF9-D7A5-796E2A573E7C}"/>
              </a:ext>
            </a:extLst>
          </p:cNvPr>
          <p:cNvSpPr>
            <a:spLocks noGrp="1"/>
          </p:cNvSpPr>
          <p:nvPr>
            <p:ph type="sldNum" sz="quarter" idx="12"/>
          </p:nvPr>
        </p:nvSpPr>
        <p:spPr/>
        <p:txBody>
          <a:bodyPr/>
          <a:lstStyle/>
          <a:p>
            <a:fld id="{9228C641-1C76-4ED9-903D-F4563F02E825}" type="slidenum">
              <a:rPr lang="en-GB" smtClean="0"/>
              <a:t>‹#›</a:t>
            </a:fld>
            <a:endParaRPr lang="en-GB"/>
          </a:p>
        </p:txBody>
      </p:sp>
    </p:spTree>
    <p:extLst>
      <p:ext uri="{BB962C8B-B14F-4D97-AF65-F5344CB8AC3E}">
        <p14:creationId xmlns:p14="http://schemas.microsoft.com/office/powerpoint/2010/main" val="24900487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111EBC-8242-7FF6-1B97-44015A63292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2072F76-7DF9-8965-ABFA-13A411EBB23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5628006-9172-BE10-F4F7-C44C9EC7AF15}"/>
              </a:ext>
            </a:extLst>
          </p:cNvPr>
          <p:cNvSpPr>
            <a:spLocks noGrp="1"/>
          </p:cNvSpPr>
          <p:nvPr>
            <p:ph type="dt" sz="half" idx="10"/>
          </p:nvPr>
        </p:nvSpPr>
        <p:spPr/>
        <p:txBody>
          <a:bodyPr/>
          <a:lstStyle/>
          <a:p>
            <a:fld id="{6D8E6FA1-822C-4345-9E67-2DAF2561EE5A}" type="datetimeFigureOut">
              <a:rPr lang="en-GB" smtClean="0"/>
              <a:t>20/09/2024</a:t>
            </a:fld>
            <a:endParaRPr lang="en-GB"/>
          </a:p>
        </p:txBody>
      </p:sp>
      <p:sp>
        <p:nvSpPr>
          <p:cNvPr id="5" name="Footer Placeholder 4">
            <a:extLst>
              <a:ext uri="{FF2B5EF4-FFF2-40B4-BE49-F238E27FC236}">
                <a16:creationId xmlns:a16="http://schemas.microsoft.com/office/drawing/2014/main" id="{F725F575-1378-87B6-47A6-F9E607BEFA6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C4DEB39-40E0-6506-7D6F-4B821983BF4A}"/>
              </a:ext>
            </a:extLst>
          </p:cNvPr>
          <p:cNvSpPr>
            <a:spLocks noGrp="1"/>
          </p:cNvSpPr>
          <p:nvPr>
            <p:ph type="sldNum" sz="quarter" idx="12"/>
          </p:nvPr>
        </p:nvSpPr>
        <p:spPr/>
        <p:txBody>
          <a:bodyPr/>
          <a:lstStyle/>
          <a:p>
            <a:fld id="{9228C641-1C76-4ED9-903D-F4563F02E825}" type="slidenum">
              <a:rPr lang="en-GB" smtClean="0"/>
              <a:t>‹#›</a:t>
            </a:fld>
            <a:endParaRPr lang="en-GB"/>
          </a:p>
        </p:txBody>
      </p:sp>
    </p:spTree>
    <p:extLst>
      <p:ext uri="{BB962C8B-B14F-4D97-AF65-F5344CB8AC3E}">
        <p14:creationId xmlns:p14="http://schemas.microsoft.com/office/powerpoint/2010/main" val="40162451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4AA1AAD-AF49-2529-41B0-76F288532A7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379628C-17F7-F503-3265-4AD49B20707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CCBB6F5-7EAC-21BD-BD7E-2807DC182D02}"/>
              </a:ext>
            </a:extLst>
          </p:cNvPr>
          <p:cNvSpPr>
            <a:spLocks noGrp="1"/>
          </p:cNvSpPr>
          <p:nvPr>
            <p:ph type="dt" sz="half" idx="10"/>
          </p:nvPr>
        </p:nvSpPr>
        <p:spPr/>
        <p:txBody>
          <a:bodyPr/>
          <a:lstStyle/>
          <a:p>
            <a:fld id="{6D8E6FA1-822C-4345-9E67-2DAF2561EE5A}" type="datetimeFigureOut">
              <a:rPr lang="en-GB" smtClean="0"/>
              <a:t>20/09/2024</a:t>
            </a:fld>
            <a:endParaRPr lang="en-GB"/>
          </a:p>
        </p:txBody>
      </p:sp>
      <p:sp>
        <p:nvSpPr>
          <p:cNvPr id="5" name="Footer Placeholder 4">
            <a:extLst>
              <a:ext uri="{FF2B5EF4-FFF2-40B4-BE49-F238E27FC236}">
                <a16:creationId xmlns:a16="http://schemas.microsoft.com/office/drawing/2014/main" id="{ABD1831A-9D88-A1BF-5D54-2EB82D04217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8383439-4342-5B97-7344-405F02C0CF6F}"/>
              </a:ext>
            </a:extLst>
          </p:cNvPr>
          <p:cNvSpPr>
            <a:spLocks noGrp="1"/>
          </p:cNvSpPr>
          <p:nvPr>
            <p:ph type="sldNum" sz="quarter" idx="12"/>
          </p:nvPr>
        </p:nvSpPr>
        <p:spPr/>
        <p:txBody>
          <a:bodyPr/>
          <a:lstStyle/>
          <a:p>
            <a:fld id="{9228C641-1C76-4ED9-903D-F4563F02E825}" type="slidenum">
              <a:rPr lang="en-GB" smtClean="0"/>
              <a:t>‹#›</a:t>
            </a:fld>
            <a:endParaRPr lang="en-GB"/>
          </a:p>
        </p:txBody>
      </p:sp>
    </p:spTree>
    <p:extLst>
      <p:ext uri="{BB962C8B-B14F-4D97-AF65-F5344CB8AC3E}">
        <p14:creationId xmlns:p14="http://schemas.microsoft.com/office/powerpoint/2010/main" val="27013894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B84653A-8821-31E1-0A3E-35DE20DFFEF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E01C49C-ECE2-1856-A328-CDCA373A08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AA89016-D639-6165-B0E2-3DD646E8791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D8E6FA1-822C-4345-9E67-2DAF2561EE5A}" type="datetimeFigureOut">
              <a:rPr lang="en-GB" smtClean="0"/>
              <a:t>20/09/2024</a:t>
            </a:fld>
            <a:endParaRPr lang="en-GB"/>
          </a:p>
        </p:txBody>
      </p:sp>
      <p:sp>
        <p:nvSpPr>
          <p:cNvPr id="5" name="Footer Placeholder 4">
            <a:extLst>
              <a:ext uri="{FF2B5EF4-FFF2-40B4-BE49-F238E27FC236}">
                <a16:creationId xmlns:a16="http://schemas.microsoft.com/office/drawing/2014/main" id="{F10EE54C-BEFC-9795-2227-0D377421F3C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C452F67-7C50-7336-EC6A-5E8ACE5167B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28C641-1C76-4ED9-903D-F4563F02E825}" type="slidenum">
              <a:rPr lang="en-GB" smtClean="0"/>
              <a:t>‹#›</a:t>
            </a:fld>
            <a:endParaRPr lang="en-GB"/>
          </a:p>
        </p:txBody>
      </p:sp>
    </p:spTree>
    <p:extLst>
      <p:ext uri="{BB962C8B-B14F-4D97-AF65-F5344CB8AC3E}">
        <p14:creationId xmlns:p14="http://schemas.microsoft.com/office/powerpoint/2010/main" val="21801713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cid:a08fd1f7-1614-4bb2-b634-3bc60728207f@eurprd02.prod.outlook.com" TargetMode="External"/><Relationship Id="rId2" Type="http://schemas.openxmlformats.org/officeDocument/2006/relationships/image" Target="../media/image3.jpe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06DA9DF9-31F7-4056-B42E-878CC92417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23E6787-8A23-8A49-89C5-D82B7E80D4C5}"/>
              </a:ext>
            </a:extLst>
          </p:cNvPr>
          <p:cNvSpPr>
            <a:spLocks noGrp="1"/>
          </p:cNvSpPr>
          <p:nvPr>
            <p:ph type="ctrTitle"/>
          </p:nvPr>
        </p:nvSpPr>
        <p:spPr>
          <a:xfrm>
            <a:off x="643468" y="643467"/>
            <a:ext cx="4620584" cy="2585937"/>
          </a:xfrm>
        </p:spPr>
        <p:txBody>
          <a:bodyPr>
            <a:normAutofit/>
          </a:bodyPr>
          <a:lstStyle/>
          <a:p>
            <a:r>
              <a:rPr lang="en-GB" sz="4000" b="1" dirty="0">
                <a:solidFill>
                  <a:srgbClr val="009900"/>
                </a:solidFill>
                <a:latin typeface="Comic Sans MS"/>
              </a:rPr>
              <a:t>Welcome to </a:t>
            </a:r>
            <a:br>
              <a:rPr lang="en-GB" sz="4000" b="1" dirty="0">
                <a:solidFill>
                  <a:srgbClr val="009900"/>
                </a:solidFill>
                <a:latin typeface="Comic Sans MS"/>
              </a:rPr>
            </a:br>
            <a:r>
              <a:rPr lang="en-GB" sz="4000" b="1" dirty="0">
                <a:solidFill>
                  <a:srgbClr val="009900"/>
                </a:solidFill>
                <a:latin typeface="Comic Sans MS"/>
              </a:rPr>
              <a:t>Year 5  </a:t>
            </a:r>
            <a:br>
              <a:rPr lang="en-GB" sz="4000" b="1" dirty="0">
                <a:solidFill>
                  <a:srgbClr val="009900"/>
                </a:solidFill>
                <a:latin typeface="Comic Sans MS"/>
              </a:rPr>
            </a:br>
            <a:r>
              <a:rPr lang="en-GB" sz="4000" b="1" dirty="0">
                <a:solidFill>
                  <a:srgbClr val="009900"/>
                </a:solidFill>
                <a:latin typeface="Comic Sans MS"/>
              </a:rPr>
              <a:t>JK Rowling Class</a:t>
            </a:r>
            <a:br>
              <a:rPr lang="en-GB" sz="4000" dirty="0"/>
            </a:br>
            <a:endParaRPr lang="en-GB" sz="4400" dirty="0"/>
          </a:p>
        </p:txBody>
      </p:sp>
      <p:pic>
        <p:nvPicPr>
          <p:cNvPr id="6" name="Picture 5">
            <a:extLst>
              <a:ext uri="{FF2B5EF4-FFF2-40B4-BE49-F238E27FC236}">
                <a16:creationId xmlns:a16="http://schemas.microsoft.com/office/drawing/2014/main" id="{CA397731-D913-B333-1FE9-B81C25FD6C55}"/>
              </a:ext>
            </a:extLst>
          </p:cNvPr>
          <p:cNvPicPr>
            <a:picLocks noChangeAspect="1"/>
          </p:cNvPicPr>
          <p:nvPr/>
        </p:nvPicPr>
        <p:blipFill>
          <a:blip r:embed="rId2"/>
          <a:stretch>
            <a:fillRect/>
          </a:stretch>
        </p:blipFill>
        <p:spPr>
          <a:xfrm>
            <a:off x="1597412" y="3622936"/>
            <a:ext cx="1924050" cy="2019962"/>
          </a:xfrm>
          <a:prstGeom prst="rect">
            <a:avLst/>
          </a:prstGeom>
        </p:spPr>
      </p:pic>
    </p:spTree>
    <p:extLst>
      <p:ext uri="{BB962C8B-B14F-4D97-AF65-F5344CB8AC3E}">
        <p14:creationId xmlns:p14="http://schemas.microsoft.com/office/powerpoint/2010/main" val="827949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 name="Rectangle 36">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66EA498-099D-AD86-DA3D-E17FA5795A8D}"/>
              </a:ext>
            </a:extLst>
          </p:cNvPr>
          <p:cNvSpPr>
            <a:spLocks noGrp="1"/>
          </p:cNvSpPr>
          <p:nvPr>
            <p:ph type="title"/>
          </p:nvPr>
        </p:nvSpPr>
        <p:spPr>
          <a:xfrm>
            <a:off x="838201" y="365125"/>
            <a:ext cx="5251316" cy="1807305"/>
          </a:xfrm>
        </p:spPr>
        <p:txBody>
          <a:bodyPr vert="horz" lIns="91440" tIns="45720" rIns="91440" bIns="45720" rtlCol="0">
            <a:normAutofit/>
          </a:bodyPr>
          <a:lstStyle/>
          <a:p>
            <a:r>
              <a:rPr lang="en-US">
                <a:latin typeface="Comic Sans MS" panose="030F0702030302020204" pitchFamily="66" charset="0"/>
              </a:rPr>
              <a:t>Routines </a:t>
            </a:r>
          </a:p>
        </p:txBody>
      </p:sp>
      <p:sp>
        <p:nvSpPr>
          <p:cNvPr id="16" name="Content Placeholder 15">
            <a:extLst>
              <a:ext uri="{FF2B5EF4-FFF2-40B4-BE49-F238E27FC236}">
                <a16:creationId xmlns:a16="http://schemas.microsoft.com/office/drawing/2014/main" id="{17B390A9-E9AB-1E67-CAA7-171463BF49DF}"/>
              </a:ext>
            </a:extLst>
          </p:cNvPr>
          <p:cNvSpPr>
            <a:spLocks noGrp="1"/>
          </p:cNvSpPr>
          <p:nvPr>
            <p:ph idx="1"/>
          </p:nvPr>
        </p:nvSpPr>
        <p:spPr>
          <a:xfrm>
            <a:off x="838200" y="2333297"/>
            <a:ext cx="4619621" cy="3843666"/>
          </a:xfrm>
        </p:spPr>
        <p:txBody>
          <a:bodyPr vert="horz" lIns="91440" tIns="45720" rIns="91440" bIns="45720" rtlCol="0" anchor="t">
            <a:normAutofit/>
          </a:bodyPr>
          <a:lstStyle/>
          <a:p>
            <a:r>
              <a:rPr lang="en-US" sz="2000" dirty="0">
                <a:latin typeface="Comic Sans MS"/>
              </a:rPr>
              <a:t>8.45am: Children to be in class – registration, choose their lunch for the day, zones board and ‘start of day’ morning work.</a:t>
            </a:r>
          </a:p>
          <a:p>
            <a:r>
              <a:rPr lang="en-US" sz="2000" dirty="0">
                <a:latin typeface="Comic Sans MS"/>
              </a:rPr>
              <a:t>9.00am: Assembly.</a:t>
            </a:r>
            <a:endParaRPr lang="en-US" sz="2000">
              <a:latin typeface="Comic Sans MS"/>
            </a:endParaRPr>
          </a:p>
          <a:p>
            <a:r>
              <a:rPr lang="en-US" sz="2000" dirty="0">
                <a:latin typeface="Comic Sans MS"/>
              </a:rPr>
              <a:t>10.45am: BREAK</a:t>
            </a:r>
          </a:p>
          <a:p>
            <a:r>
              <a:rPr lang="en-US" sz="2000" dirty="0">
                <a:latin typeface="Comic Sans MS"/>
              </a:rPr>
              <a:t>12-12.55pm: LUNCH</a:t>
            </a:r>
          </a:p>
          <a:p>
            <a:r>
              <a:rPr lang="en-US" sz="2000" dirty="0">
                <a:latin typeface="Comic Sans MS"/>
              </a:rPr>
              <a:t>3.15pm: HOME </a:t>
            </a:r>
          </a:p>
          <a:p>
            <a:pPr marL="0" indent="0">
              <a:buNone/>
            </a:pPr>
            <a:endParaRPr lang="en-US" sz="2000" dirty="0">
              <a:latin typeface="Comic Sans MS"/>
            </a:endParaRPr>
          </a:p>
        </p:txBody>
      </p:sp>
      <p:pic>
        <p:nvPicPr>
          <p:cNvPr id="5" name="Content Placeholder 4">
            <a:extLst>
              <a:ext uri="{FF2B5EF4-FFF2-40B4-BE49-F238E27FC236}">
                <a16:creationId xmlns:a16="http://schemas.microsoft.com/office/drawing/2014/main" id="{7309FFF4-3452-52B2-83E2-9FFA5717B3E7}"/>
              </a:ext>
            </a:extLst>
          </p:cNvPr>
          <p:cNvPicPr>
            <a:picLocks noChangeAspect="1"/>
          </p:cNvPicPr>
          <p:nvPr/>
        </p:nvPicPr>
        <p:blipFill rotWithShape="1">
          <a:blip r:embed="rId2"/>
          <a:srcRect l="23283"/>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14034163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9" name="Rectangle 1044">
            <a:extLst>
              <a:ext uri="{FF2B5EF4-FFF2-40B4-BE49-F238E27FC236}">
                <a16:creationId xmlns:a16="http://schemas.microsoft.com/office/drawing/2014/main" id="{C4879EFC-8E62-4E00-973C-C45EE9EC67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4EF68A96-F331-9386-9C7D-2079109F8963}"/>
              </a:ext>
            </a:extLst>
          </p:cNvPr>
          <p:cNvSpPr txBox="1"/>
          <p:nvPr/>
        </p:nvSpPr>
        <p:spPr>
          <a:xfrm>
            <a:off x="638881" y="457200"/>
            <a:ext cx="10909640" cy="1368614"/>
          </a:xfrm>
          <a:prstGeom prst="rect">
            <a:avLst/>
          </a:prstGeom>
        </p:spPr>
        <p:txBody>
          <a:bodyPr vert="horz" lIns="91440" tIns="45720" rIns="91440" bIns="45720" rtlCol="0" anchor="ctr">
            <a:normAutofit fontScale="85000" lnSpcReduction="10000"/>
          </a:bodyPr>
          <a:lstStyle/>
          <a:p>
            <a:pPr algn="ctr">
              <a:lnSpc>
                <a:spcPct val="90000"/>
              </a:lnSpc>
              <a:spcBef>
                <a:spcPct val="0"/>
              </a:spcBef>
              <a:spcAft>
                <a:spcPts val="600"/>
              </a:spcAft>
            </a:pPr>
            <a:r>
              <a:rPr lang="en-US" sz="6600" dirty="0">
                <a:latin typeface="+mj-lt"/>
                <a:ea typeface="+mj-ea"/>
                <a:cs typeface="+mj-cs"/>
              </a:rPr>
              <a:t>PE days are Tuesday and Wednesday</a:t>
            </a:r>
          </a:p>
        </p:txBody>
      </p:sp>
      <p:sp>
        <p:nvSpPr>
          <p:cNvPr id="1050" name="sketch line">
            <a:extLst>
              <a:ext uri="{FF2B5EF4-FFF2-40B4-BE49-F238E27FC236}">
                <a16:creationId xmlns:a16="http://schemas.microsoft.com/office/drawing/2014/main" id="{D6A9C53F-5F90-40A5-8C85-5412D39C8C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50080" y="1850683"/>
            <a:ext cx="3291840" cy="18288"/>
          </a:xfrm>
          <a:custGeom>
            <a:avLst/>
            <a:gdLst>
              <a:gd name="connsiteX0" fmla="*/ 0 w 3291840"/>
              <a:gd name="connsiteY0" fmla="*/ 0 h 18288"/>
              <a:gd name="connsiteX1" fmla="*/ 658368 w 3291840"/>
              <a:gd name="connsiteY1" fmla="*/ 0 h 18288"/>
              <a:gd name="connsiteX2" fmla="*/ 1283818 w 3291840"/>
              <a:gd name="connsiteY2" fmla="*/ 0 h 18288"/>
              <a:gd name="connsiteX3" fmla="*/ 1909267 w 3291840"/>
              <a:gd name="connsiteY3" fmla="*/ 0 h 18288"/>
              <a:gd name="connsiteX4" fmla="*/ 2633472 w 3291840"/>
              <a:gd name="connsiteY4" fmla="*/ 0 h 18288"/>
              <a:gd name="connsiteX5" fmla="*/ 3291840 w 3291840"/>
              <a:gd name="connsiteY5" fmla="*/ 0 h 18288"/>
              <a:gd name="connsiteX6" fmla="*/ 3291840 w 3291840"/>
              <a:gd name="connsiteY6" fmla="*/ 18288 h 18288"/>
              <a:gd name="connsiteX7" fmla="*/ 2633472 w 3291840"/>
              <a:gd name="connsiteY7" fmla="*/ 18288 h 18288"/>
              <a:gd name="connsiteX8" fmla="*/ 2073859 w 3291840"/>
              <a:gd name="connsiteY8" fmla="*/ 18288 h 18288"/>
              <a:gd name="connsiteX9" fmla="*/ 1448410 w 3291840"/>
              <a:gd name="connsiteY9" fmla="*/ 18288 h 18288"/>
              <a:gd name="connsiteX10" fmla="*/ 822960 w 3291840"/>
              <a:gd name="connsiteY10" fmla="*/ 18288 h 18288"/>
              <a:gd name="connsiteX11" fmla="*/ 0 w 3291840"/>
              <a:gd name="connsiteY11" fmla="*/ 18288 h 18288"/>
              <a:gd name="connsiteX12" fmla="*/ 0 w 329184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291840" h="18288" fill="none" extrusionOk="0">
                <a:moveTo>
                  <a:pt x="0" y="0"/>
                </a:moveTo>
                <a:cubicBezTo>
                  <a:pt x="173077" y="-20031"/>
                  <a:pt x="443104" y="6424"/>
                  <a:pt x="658368" y="0"/>
                </a:cubicBezTo>
                <a:cubicBezTo>
                  <a:pt x="873632" y="-6424"/>
                  <a:pt x="1034028" y="11764"/>
                  <a:pt x="1283818" y="0"/>
                </a:cubicBezTo>
                <a:cubicBezTo>
                  <a:pt x="1533608" y="-11764"/>
                  <a:pt x="1691227" y="-30112"/>
                  <a:pt x="1909267" y="0"/>
                </a:cubicBezTo>
                <a:cubicBezTo>
                  <a:pt x="2127307" y="30112"/>
                  <a:pt x="2272465" y="-18735"/>
                  <a:pt x="2633472" y="0"/>
                </a:cubicBezTo>
                <a:cubicBezTo>
                  <a:pt x="2994479" y="18735"/>
                  <a:pt x="3023324" y="-32030"/>
                  <a:pt x="3291840" y="0"/>
                </a:cubicBezTo>
                <a:cubicBezTo>
                  <a:pt x="3291406" y="7551"/>
                  <a:pt x="3291373" y="9822"/>
                  <a:pt x="3291840" y="18288"/>
                </a:cubicBezTo>
                <a:cubicBezTo>
                  <a:pt x="3048445" y="38989"/>
                  <a:pt x="2846548" y="-14400"/>
                  <a:pt x="2633472" y="18288"/>
                </a:cubicBezTo>
                <a:cubicBezTo>
                  <a:pt x="2420396" y="50976"/>
                  <a:pt x="2304099" y="6336"/>
                  <a:pt x="2073859" y="18288"/>
                </a:cubicBezTo>
                <a:cubicBezTo>
                  <a:pt x="1843619" y="30240"/>
                  <a:pt x="1706926" y="10778"/>
                  <a:pt x="1448410" y="18288"/>
                </a:cubicBezTo>
                <a:cubicBezTo>
                  <a:pt x="1189894" y="25798"/>
                  <a:pt x="1002278" y="8992"/>
                  <a:pt x="822960" y="18288"/>
                </a:cubicBezTo>
                <a:cubicBezTo>
                  <a:pt x="643642" y="27585"/>
                  <a:pt x="307039" y="38051"/>
                  <a:pt x="0" y="18288"/>
                </a:cubicBezTo>
                <a:cubicBezTo>
                  <a:pt x="60" y="11696"/>
                  <a:pt x="66" y="3758"/>
                  <a:pt x="0" y="0"/>
                </a:cubicBezTo>
                <a:close/>
              </a:path>
              <a:path w="3291840" h="18288" stroke="0" extrusionOk="0">
                <a:moveTo>
                  <a:pt x="0" y="0"/>
                </a:moveTo>
                <a:cubicBezTo>
                  <a:pt x="195850" y="28018"/>
                  <a:pt x="434891" y="17390"/>
                  <a:pt x="592531" y="0"/>
                </a:cubicBezTo>
                <a:cubicBezTo>
                  <a:pt x="750171" y="-17390"/>
                  <a:pt x="1018709" y="32200"/>
                  <a:pt x="1316736" y="0"/>
                </a:cubicBezTo>
                <a:cubicBezTo>
                  <a:pt x="1614763" y="-32200"/>
                  <a:pt x="1696480" y="-11367"/>
                  <a:pt x="1876349" y="0"/>
                </a:cubicBezTo>
                <a:cubicBezTo>
                  <a:pt x="2056218" y="11367"/>
                  <a:pt x="2193364" y="13433"/>
                  <a:pt x="2435962" y="0"/>
                </a:cubicBezTo>
                <a:cubicBezTo>
                  <a:pt x="2678560" y="-13433"/>
                  <a:pt x="3010901" y="-42367"/>
                  <a:pt x="3291840" y="0"/>
                </a:cubicBezTo>
                <a:cubicBezTo>
                  <a:pt x="3291758" y="4406"/>
                  <a:pt x="3291751" y="9982"/>
                  <a:pt x="3291840" y="18288"/>
                </a:cubicBezTo>
                <a:cubicBezTo>
                  <a:pt x="3108993" y="14228"/>
                  <a:pt x="2952658" y="46900"/>
                  <a:pt x="2666390" y="18288"/>
                </a:cubicBezTo>
                <a:cubicBezTo>
                  <a:pt x="2380122" y="-10324"/>
                  <a:pt x="2263855" y="41055"/>
                  <a:pt x="2040941" y="18288"/>
                </a:cubicBezTo>
                <a:cubicBezTo>
                  <a:pt x="1818027" y="-4479"/>
                  <a:pt x="1675097" y="6509"/>
                  <a:pt x="1415491" y="18288"/>
                </a:cubicBezTo>
                <a:cubicBezTo>
                  <a:pt x="1155885" y="30068"/>
                  <a:pt x="852976" y="36210"/>
                  <a:pt x="691286" y="18288"/>
                </a:cubicBezTo>
                <a:cubicBezTo>
                  <a:pt x="529596" y="366"/>
                  <a:pt x="187183" y="13912"/>
                  <a:pt x="0" y="18288"/>
                </a:cubicBezTo>
                <a:cubicBezTo>
                  <a:pt x="189" y="14288"/>
                  <a:pt x="-703" y="3747"/>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7" name="Picture 3">
            <a:extLst>
              <a:ext uri="{FF2B5EF4-FFF2-40B4-BE49-F238E27FC236}">
                <a16:creationId xmlns:a16="http://schemas.microsoft.com/office/drawing/2014/main" id="{6F5A5671-12A6-21FE-8DEF-5B0EDCD4E77B}"/>
              </a:ext>
            </a:extLst>
          </p:cNvPr>
          <p:cNvPicPr>
            <a:picLocks noChangeAspect="1" noChangeArrowheads="1"/>
          </p:cNvPicPr>
          <p:nvPr/>
        </p:nvPicPr>
        <p:blipFill>
          <a:blip r:embed="rId2" r:link="rId3">
            <a:extLst>
              <a:ext uri="{28A0092B-C50C-407E-A947-70E740481C1C}">
                <a14:useLocalDpi xmlns:a14="http://schemas.microsoft.com/office/drawing/2010/main" val="0"/>
              </a:ext>
            </a:extLst>
          </a:blip>
          <a:stretch>
            <a:fillRect/>
          </a:stretch>
        </p:blipFill>
        <p:spPr bwMode="auto">
          <a:xfrm>
            <a:off x="1775079" y="2642616"/>
            <a:ext cx="2704338" cy="360578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E2EE62DD-CEC2-E74E-006A-E41148E3BB31}"/>
              </a:ext>
            </a:extLst>
          </p:cNvPr>
          <p:cNvPicPr>
            <a:picLocks noChangeAspect="1"/>
          </p:cNvPicPr>
          <p:nvPr/>
        </p:nvPicPr>
        <p:blipFill>
          <a:blip r:embed="rId4"/>
          <a:stretch>
            <a:fillRect/>
          </a:stretch>
        </p:blipFill>
        <p:spPr>
          <a:xfrm>
            <a:off x="6254496" y="2691003"/>
            <a:ext cx="5614416" cy="3509010"/>
          </a:xfrm>
          <a:prstGeom prst="rect">
            <a:avLst/>
          </a:prstGeom>
        </p:spPr>
      </p:pic>
      <p:pic>
        <p:nvPicPr>
          <p:cNvPr id="1026" name="Picture 1">
            <a:extLst>
              <a:ext uri="{FF2B5EF4-FFF2-40B4-BE49-F238E27FC236}">
                <a16:creationId xmlns:a16="http://schemas.microsoft.com/office/drawing/2014/main" id="{193277DE-2B95-8A85-7F36-0AEA8A0FB83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08520" y="2932176"/>
            <a:ext cx="2245975" cy="3131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264076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950AD4C-6AF3-49F8-94E1-DBCAFB3947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tint val="95000"/>
              <a:satMod val="1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Meiryo"/>
            </a:endParaRPr>
          </a:p>
        </p:txBody>
      </p:sp>
      <p:sp>
        <p:nvSpPr>
          <p:cNvPr id="10" name="Freeform: Shape 9">
            <a:extLst>
              <a:ext uri="{FF2B5EF4-FFF2-40B4-BE49-F238E27FC236}">
                <a16:creationId xmlns:a16="http://schemas.microsoft.com/office/drawing/2014/main" id="{0ACBD85E-A404-45CB-B532-1039E479D4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167675" y="-3167677"/>
            <a:ext cx="5856341" cy="12191695"/>
          </a:xfrm>
          <a:custGeom>
            <a:avLst/>
            <a:gdLst>
              <a:gd name="connsiteX0" fmla="*/ 0 w 5856341"/>
              <a:gd name="connsiteY0" fmla="*/ 12191695 h 12191695"/>
              <a:gd name="connsiteX1" fmla="*/ 0 w 5856341"/>
              <a:gd name="connsiteY1" fmla="*/ 0 h 12191695"/>
              <a:gd name="connsiteX2" fmla="*/ 243849 w 5856341"/>
              <a:gd name="connsiteY2" fmla="*/ 0 h 12191695"/>
              <a:gd name="connsiteX3" fmla="*/ 505121 w 5856341"/>
              <a:gd name="connsiteY3" fmla="*/ 0 h 12191695"/>
              <a:gd name="connsiteX4" fmla="*/ 723207 w 5856341"/>
              <a:gd name="connsiteY4" fmla="*/ 0 h 12191695"/>
              <a:gd name="connsiteX5" fmla="*/ 755828 w 5856341"/>
              <a:gd name="connsiteY5" fmla="*/ 0 h 12191695"/>
              <a:gd name="connsiteX6" fmla="*/ 1411868 w 5856341"/>
              <a:gd name="connsiteY6" fmla="*/ 0 h 12191695"/>
              <a:gd name="connsiteX7" fmla="*/ 1421034 w 5856341"/>
              <a:gd name="connsiteY7" fmla="*/ 0 h 12191695"/>
              <a:gd name="connsiteX8" fmla="*/ 1515206 w 5856341"/>
              <a:gd name="connsiteY8" fmla="*/ 0 h 12191695"/>
              <a:gd name="connsiteX9" fmla="*/ 2636151 w 5856341"/>
              <a:gd name="connsiteY9" fmla="*/ 0 h 12191695"/>
              <a:gd name="connsiteX10" fmla="*/ 4637890 w 5856341"/>
              <a:gd name="connsiteY10" fmla="*/ 0 h 12191695"/>
              <a:gd name="connsiteX11" fmla="*/ 4654499 w 5856341"/>
              <a:gd name="connsiteY11" fmla="*/ 26661 h 12191695"/>
              <a:gd name="connsiteX12" fmla="*/ 5856341 w 5856341"/>
              <a:gd name="connsiteY12" fmla="*/ 6438338 h 12191695"/>
              <a:gd name="connsiteX13" fmla="*/ 4449211 w 5856341"/>
              <a:gd name="connsiteY13" fmla="*/ 11332719 h 12191695"/>
              <a:gd name="connsiteX14" fmla="*/ 4061349 w 5856341"/>
              <a:gd name="connsiteY14" fmla="*/ 12054097 h 12191695"/>
              <a:gd name="connsiteX15" fmla="*/ 3977450 w 5856341"/>
              <a:gd name="connsiteY15" fmla="*/ 12191695 h 12191695"/>
              <a:gd name="connsiteX16" fmla="*/ 2636151 w 5856341"/>
              <a:gd name="connsiteY16" fmla="*/ 12191695 h 12191695"/>
              <a:gd name="connsiteX17" fmla="*/ 1421034 w 5856341"/>
              <a:gd name="connsiteY17" fmla="*/ 12191695 h 12191695"/>
              <a:gd name="connsiteX18" fmla="*/ 1411868 w 5856341"/>
              <a:gd name="connsiteY18" fmla="*/ 12191695 h 12191695"/>
              <a:gd name="connsiteX19" fmla="*/ 1283685 w 5856341"/>
              <a:gd name="connsiteY19" fmla="*/ 12191695 h 12191695"/>
              <a:gd name="connsiteX20" fmla="*/ 755828 w 5856341"/>
              <a:gd name="connsiteY20" fmla="*/ 12191695 h 12191695"/>
              <a:gd name="connsiteX21" fmla="*/ 723207 w 5856341"/>
              <a:gd name="connsiteY21" fmla="*/ 12191695 h 12191695"/>
              <a:gd name="connsiteX22" fmla="*/ 505121 w 5856341"/>
              <a:gd name="connsiteY22" fmla="*/ 12191695 h 12191695"/>
              <a:gd name="connsiteX23" fmla="*/ 243849 w 5856341"/>
              <a:gd name="connsiteY23" fmla="*/ 12191695 h 12191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856341" h="12191695">
                <a:moveTo>
                  <a:pt x="0" y="12191695"/>
                </a:moveTo>
                <a:lnTo>
                  <a:pt x="0" y="0"/>
                </a:lnTo>
                <a:lnTo>
                  <a:pt x="243849" y="0"/>
                </a:lnTo>
                <a:lnTo>
                  <a:pt x="505121" y="0"/>
                </a:lnTo>
                <a:lnTo>
                  <a:pt x="723207" y="0"/>
                </a:lnTo>
                <a:lnTo>
                  <a:pt x="755828" y="0"/>
                </a:lnTo>
                <a:lnTo>
                  <a:pt x="1411868" y="0"/>
                </a:lnTo>
                <a:lnTo>
                  <a:pt x="1421034" y="0"/>
                </a:lnTo>
                <a:lnTo>
                  <a:pt x="1515206" y="0"/>
                </a:lnTo>
                <a:lnTo>
                  <a:pt x="2636151" y="0"/>
                </a:lnTo>
                <a:lnTo>
                  <a:pt x="4637890" y="0"/>
                </a:lnTo>
                <a:lnTo>
                  <a:pt x="4654499" y="26661"/>
                </a:lnTo>
                <a:cubicBezTo>
                  <a:pt x="5425621" y="1341551"/>
                  <a:pt x="5856341" y="3721137"/>
                  <a:pt x="5856341" y="6438338"/>
                </a:cubicBezTo>
                <a:cubicBezTo>
                  <a:pt x="5856341" y="8833790"/>
                  <a:pt x="5159120" y="9960353"/>
                  <a:pt x="4449211" y="11332719"/>
                </a:cubicBezTo>
                <a:cubicBezTo>
                  <a:pt x="4319934" y="11582638"/>
                  <a:pt x="4191839" y="11827452"/>
                  <a:pt x="4061349" y="12054097"/>
                </a:cubicBezTo>
                <a:lnTo>
                  <a:pt x="3977450" y="12191695"/>
                </a:lnTo>
                <a:lnTo>
                  <a:pt x="2636151" y="12191695"/>
                </a:lnTo>
                <a:lnTo>
                  <a:pt x="1421034" y="12191695"/>
                </a:lnTo>
                <a:lnTo>
                  <a:pt x="1411868" y="12191695"/>
                </a:lnTo>
                <a:lnTo>
                  <a:pt x="1283685" y="12191695"/>
                </a:lnTo>
                <a:lnTo>
                  <a:pt x="755828" y="12191695"/>
                </a:lnTo>
                <a:lnTo>
                  <a:pt x="723207" y="12191695"/>
                </a:lnTo>
                <a:lnTo>
                  <a:pt x="505121" y="12191695"/>
                </a:lnTo>
                <a:lnTo>
                  <a:pt x="243849" y="12191695"/>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id="{DB1626B1-BAC7-4893-A5AC-6205976851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146277" y="-874927"/>
            <a:ext cx="1899138" cy="12191695"/>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4" name="Freeform: Shape 13">
            <a:extLst>
              <a:ext uri="{FF2B5EF4-FFF2-40B4-BE49-F238E27FC236}">
                <a16:creationId xmlns:a16="http://schemas.microsoft.com/office/drawing/2014/main" id="{D64E9910-51FE-45BF-973D-9D2401FD3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143758" y="-1037574"/>
            <a:ext cx="1904176" cy="12191695"/>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3" name="Picture 2">
            <a:extLst>
              <a:ext uri="{FF2B5EF4-FFF2-40B4-BE49-F238E27FC236}">
                <a16:creationId xmlns:a16="http://schemas.microsoft.com/office/drawing/2014/main" id="{53041DB3-242D-B696-C850-D19DD12A49DF}"/>
              </a:ext>
            </a:extLst>
          </p:cNvPr>
          <p:cNvPicPr>
            <a:picLocks noChangeAspect="1"/>
          </p:cNvPicPr>
          <p:nvPr/>
        </p:nvPicPr>
        <p:blipFill>
          <a:blip r:embed="rId2"/>
          <a:stretch>
            <a:fillRect/>
          </a:stretch>
        </p:blipFill>
        <p:spPr>
          <a:xfrm>
            <a:off x="1783911" y="164878"/>
            <a:ext cx="7974842" cy="1754465"/>
          </a:xfrm>
          <a:prstGeom prst="rect">
            <a:avLst/>
          </a:prstGeom>
        </p:spPr>
      </p:pic>
      <p:sp>
        <p:nvSpPr>
          <p:cNvPr id="5" name="TextBox 4">
            <a:extLst>
              <a:ext uri="{FF2B5EF4-FFF2-40B4-BE49-F238E27FC236}">
                <a16:creationId xmlns:a16="http://schemas.microsoft.com/office/drawing/2014/main" id="{3186D697-6319-5ED6-D667-FE06FEC7F23F}"/>
              </a:ext>
            </a:extLst>
          </p:cNvPr>
          <p:cNvSpPr txBox="1"/>
          <p:nvPr/>
        </p:nvSpPr>
        <p:spPr>
          <a:xfrm>
            <a:off x="894080" y="1919343"/>
            <a:ext cx="10058400" cy="5909310"/>
          </a:xfrm>
          <a:prstGeom prst="rect">
            <a:avLst/>
          </a:prstGeom>
          <a:noFill/>
        </p:spPr>
        <p:txBody>
          <a:bodyPr wrap="square" lIns="91440" tIns="45720" rIns="91440" bIns="45720" rtlCol="0" anchor="t">
            <a:spAutoFit/>
          </a:bodyPr>
          <a:lstStyle/>
          <a:p>
            <a:r>
              <a:rPr lang="en-GB" sz="2000" dirty="0">
                <a:latin typeface="Comic Sans MS"/>
              </a:rPr>
              <a:t>Homework will be issued on a Friday and should be returned by the following Thursday. This allows us to mark the homework ready for the next piece of homework to be set. </a:t>
            </a:r>
          </a:p>
          <a:p>
            <a:endParaRPr lang="en-GB" sz="2000" dirty="0">
              <a:latin typeface="Comic Sans MS" panose="030F0702030302020204" pitchFamily="66" charset="0"/>
            </a:endParaRPr>
          </a:p>
          <a:p>
            <a:r>
              <a:rPr lang="en-GB" sz="2000" b="1" dirty="0">
                <a:solidFill>
                  <a:srgbClr val="FF9933"/>
                </a:solidFill>
                <a:latin typeface="Comic Sans MS" panose="030F0702030302020204" pitchFamily="66" charset="0"/>
              </a:rPr>
              <a:t>This will include:</a:t>
            </a:r>
          </a:p>
          <a:p>
            <a:endParaRPr lang="en-GB" sz="2000" b="1" dirty="0">
              <a:solidFill>
                <a:srgbClr val="FF9933"/>
              </a:solidFill>
              <a:latin typeface="Comic Sans MS" panose="030F0702030302020204" pitchFamily="66" charset="0"/>
            </a:endParaRPr>
          </a:p>
          <a:p>
            <a:pPr marL="285750" indent="-285750">
              <a:buFont typeface="Arial" panose="020B0604020202020204" pitchFamily="34" charset="0"/>
              <a:buChar char="•"/>
            </a:pPr>
            <a:r>
              <a:rPr lang="en-GB" sz="2000" b="1" dirty="0">
                <a:solidFill>
                  <a:srgbClr val="FF9933"/>
                </a:solidFill>
                <a:latin typeface="Comic Sans MS"/>
              </a:rPr>
              <a:t>Maths – a piece of worked linked to the class topic. Either through Purple mash or a worksheet plus TT Rockstar times table practise.</a:t>
            </a:r>
          </a:p>
          <a:p>
            <a:pPr marL="285750" indent="-285750">
              <a:buFont typeface="Arial" panose="020B0604020202020204" pitchFamily="34" charset="0"/>
              <a:buChar char="•"/>
            </a:pPr>
            <a:r>
              <a:rPr lang="en-GB" sz="2000" b="1" dirty="0">
                <a:solidFill>
                  <a:srgbClr val="FF9933"/>
                </a:solidFill>
                <a:latin typeface="Comic Sans MS"/>
              </a:rPr>
              <a:t>Reading – we expect your child to read every evening for a minimum of 15 minutes. We will also set a comprehension.</a:t>
            </a:r>
          </a:p>
          <a:p>
            <a:pPr marL="285750" indent="-285750">
              <a:buFont typeface="Arial" panose="020B0604020202020204" pitchFamily="34" charset="0"/>
              <a:buChar char="•"/>
            </a:pPr>
            <a:r>
              <a:rPr lang="en-GB" sz="2000" b="1" dirty="0">
                <a:solidFill>
                  <a:srgbClr val="FF9933"/>
                </a:solidFill>
                <a:latin typeface="Comic Sans MS"/>
              </a:rPr>
              <a:t>Grammar- a piece of worked linked to the class topic. Either through Purple mash or a worksheet</a:t>
            </a:r>
          </a:p>
          <a:p>
            <a:pPr marL="285750" indent="-285750">
              <a:buFont typeface="Arial" panose="020B0604020202020204" pitchFamily="34" charset="0"/>
              <a:buChar char="•"/>
            </a:pPr>
            <a:r>
              <a:rPr lang="en-GB" sz="2000" b="1" dirty="0">
                <a:solidFill>
                  <a:srgbClr val="FF9933"/>
                </a:solidFill>
                <a:latin typeface="Comic Sans MS" panose="030F0702030302020204" pitchFamily="66" charset="0"/>
              </a:rPr>
              <a:t>Spellings – these are set using Spelling frame.</a:t>
            </a:r>
          </a:p>
          <a:p>
            <a:pPr marL="285750" indent="-285750">
              <a:buFont typeface="Arial" panose="020B0604020202020204" pitchFamily="34" charset="0"/>
              <a:buChar char="•"/>
            </a:pPr>
            <a:endParaRPr lang="en-GB" sz="2000" b="1" dirty="0">
              <a:solidFill>
                <a:srgbClr val="FF9933"/>
              </a:solidFill>
              <a:latin typeface="Comic Sans MS" panose="030F0702030302020204" pitchFamily="66" charset="0"/>
            </a:endParaRPr>
          </a:p>
          <a:p>
            <a:pPr marL="285750" indent="-285750">
              <a:buFont typeface="Arial" panose="020B0604020202020204" pitchFamily="34" charset="0"/>
              <a:buChar char="•"/>
            </a:pPr>
            <a:r>
              <a:rPr lang="en-GB" sz="2000" b="1" dirty="0">
                <a:solidFill>
                  <a:srgbClr val="FF9933"/>
                </a:solidFill>
                <a:latin typeface="Comic Sans MS" panose="030F0702030302020204" pitchFamily="66" charset="0"/>
              </a:rPr>
              <a:t>On occasions we will set a ‘creative homework’ task – this will be topic linked.</a:t>
            </a:r>
            <a:endParaRPr lang="en-GB" sz="2000" dirty="0">
              <a:latin typeface="Comic Sans MS" panose="030F0702030302020204" pitchFamily="66" charset="0"/>
            </a:endParaRPr>
          </a:p>
          <a:p>
            <a:endParaRPr lang="en-GB" sz="2000" dirty="0">
              <a:latin typeface="Comic Sans MS" panose="030F0702030302020204" pitchFamily="66" charset="0"/>
            </a:endParaRPr>
          </a:p>
          <a:p>
            <a:pPr algn="ctr"/>
            <a:r>
              <a:rPr lang="en-GB" sz="2000" dirty="0">
                <a:latin typeface="Comic Sans MS" panose="030F0702030302020204" pitchFamily="66" charset="0"/>
              </a:rPr>
              <a:t>Your child will be issued with a homework folder.</a:t>
            </a:r>
          </a:p>
          <a:p>
            <a:endParaRPr lang="en-GB" dirty="0"/>
          </a:p>
        </p:txBody>
      </p:sp>
    </p:spTree>
    <p:extLst>
      <p:ext uri="{BB962C8B-B14F-4D97-AF65-F5344CB8AC3E}">
        <p14:creationId xmlns:p14="http://schemas.microsoft.com/office/powerpoint/2010/main" val="21410934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66E0F6-104A-9A06-369C-1BB27BC6D16D}"/>
              </a:ext>
            </a:extLst>
          </p:cNvPr>
          <p:cNvSpPr>
            <a:spLocks noGrp="1"/>
          </p:cNvSpPr>
          <p:nvPr>
            <p:ph type="title"/>
          </p:nvPr>
        </p:nvSpPr>
        <p:spPr>
          <a:xfrm>
            <a:off x="572493" y="238539"/>
            <a:ext cx="11018520" cy="1434415"/>
          </a:xfrm>
        </p:spPr>
        <p:txBody>
          <a:bodyPr anchor="b">
            <a:normAutofit/>
          </a:bodyPr>
          <a:lstStyle/>
          <a:p>
            <a:r>
              <a:rPr lang="en-GB" sz="4600" b="1" dirty="0">
                <a:latin typeface="Comic Sans MS" panose="030F0702030302020204" pitchFamily="66" charset="0"/>
              </a:rPr>
              <a:t>Leaving school independently</a:t>
            </a:r>
            <a:br>
              <a:rPr lang="en-GB" sz="4600" dirty="0"/>
            </a:br>
            <a:endParaRPr lang="en-GB" sz="4600" dirty="0"/>
          </a:p>
        </p:txBody>
      </p:sp>
      <p:sp>
        <p:nvSpPr>
          <p:cNvPr id="13"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8D8C402-10F2-5301-FFCB-42754B6E2DCE}"/>
              </a:ext>
            </a:extLst>
          </p:cNvPr>
          <p:cNvSpPr>
            <a:spLocks noGrp="1"/>
          </p:cNvSpPr>
          <p:nvPr>
            <p:ph idx="1"/>
          </p:nvPr>
        </p:nvSpPr>
        <p:spPr>
          <a:xfrm>
            <a:off x="572493" y="2071316"/>
            <a:ext cx="6713552" cy="4119172"/>
          </a:xfrm>
        </p:spPr>
        <p:txBody>
          <a:bodyPr anchor="t">
            <a:normAutofit/>
          </a:bodyPr>
          <a:lstStyle/>
          <a:p>
            <a:r>
              <a:rPr lang="en-GB" sz="3600" dirty="0">
                <a:latin typeface="Comic Sans MS" panose="030F0702030302020204" pitchFamily="66" charset="0"/>
              </a:rPr>
              <a:t>In year 5 we are happy for your child to leave school independently. </a:t>
            </a:r>
            <a:r>
              <a:rPr lang="en-GB" sz="3600" b="1" dirty="0">
                <a:solidFill>
                  <a:srgbClr val="003366"/>
                </a:solidFill>
                <a:latin typeface="Comic Sans MS" panose="030F0702030302020204" pitchFamily="66" charset="0"/>
              </a:rPr>
              <a:t>If you would like your child to meet you outside school premises/walk home, you will need to give written (email) permission.</a:t>
            </a:r>
          </a:p>
          <a:p>
            <a:endParaRPr lang="en-GB" sz="2200" dirty="0">
              <a:latin typeface="Comic Sans MS" panose="030F0702030302020204" pitchFamily="66" charset="0"/>
            </a:endParaRPr>
          </a:p>
          <a:p>
            <a:endParaRPr lang="en-GB" sz="2200" dirty="0">
              <a:latin typeface="Comic Sans MS" panose="030F0702030302020204" pitchFamily="66" charset="0"/>
            </a:endParaRPr>
          </a:p>
        </p:txBody>
      </p:sp>
      <p:pic>
        <p:nvPicPr>
          <p:cNvPr id="6" name="Picture 5">
            <a:extLst>
              <a:ext uri="{FF2B5EF4-FFF2-40B4-BE49-F238E27FC236}">
                <a16:creationId xmlns:a16="http://schemas.microsoft.com/office/drawing/2014/main" id="{906FF9DF-C0D9-9AEB-4507-D2679D40E81D}"/>
              </a:ext>
            </a:extLst>
          </p:cNvPr>
          <p:cNvPicPr>
            <a:picLocks noChangeAspect="1"/>
          </p:cNvPicPr>
          <p:nvPr/>
        </p:nvPicPr>
        <p:blipFill rotWithShape="1">
          <a:blip r:embed="rId2"/>
          <a:srcRect t="986"/>
          <a:stretch/>
        </p:blipFill>
        <p:spPr>
          <a:xfrm>
            <a:off x="7675658" y="2093976"/>
            <a:ext cx="3941064" cy="4096512"/>
          </a:xfrm>
          <a:prstGeom prst="rect">
            <a:avLst/>
          </a:prstGeom>
        </p:spPr>
      </p:pic>
    </p:spTree>
    <p:extLst>
      <p:ext uri="{BB962C8B-B14F-4D97-AF65-F5344CB8AC3E}">
        <p14:creationId xmlns:p14="http://schemas.microsoft.com/office/powerpoint/2010/main" val="7284559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74A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screenshot of a math test&#10;&#10;Description automatically generated">
            <a:extLst>
              <a:ext uri="{FF2B5EF4-FFF2-40B4-BE49-F238E27FC236}">
                <a16:creationId xmlns:a16="http://schemas.microsoft.com/office/drawing/2014/main" id="{AEC1A179-6FBB-676E-4B9C-5468B7E8E114}"/>
              </a:ext>
            </a:extLst>
          </p:cNvPr>
          <p:cNvPicPr>
            <a:picLocks noChangeAspect="1"/>
          </p:cNvPicPr>
          <p:nvPr/>
        </p:nvPicPr>
        <p:blipFill>
          <a:blip r:embed="rId2"/>
          <a:stretch>
            <a:fillRect/>
          </a:stretch>
        </p:blipFill>
        <p:spPr>
          <a:xfrm>
            <a:off x="474870" y="2213668"/>
            <a:ext cx="11098696" cy="2872404"/>
          </a:xfrm>
          <a:prstGeom prst="rect">
            <a:avLst/>
          </a:prstGeom>
        </p:spPr>
      </p:pic>
      <p:sp>
        <p:nvSpPr>
          <p:cNvPr id="4" name="TextBox 3">
            <a:extLst>
              <a:ext uri="{FF2B5EF4-FFF2-40B4-BE49-F238E27FC236}">
                <a16:creationId xmlns:a16="http://schemas.microsoft.com/office/drawing/2014/main" id="{182C6C4A-174C-96C1-1176-9C552F3DEF40}"/>
              </a:ext>
            </a:extLst>
          </p:cNvPr>
          <p:cNvSpPr txBox="1"/>
          <p:nvPr/>
        </p:nvSpPr>
        <p:spPr>
          <a:xfrm>
            <a:off x="1421525" y="1076495"/>
            <a:ext cx="2743200" cy="3657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err="1">
                <a:ea typeface="Calibri"/>
                <a:cs typeface="Calibri"/>
              </a:rPr>
              <a:t>Maths</a:t>
            </a:r>
            <a:r>
              <a:rPr lang="en-US" dirty="0">
                <a:ea typeface="Calibri"/>
                <a:cs typeface="Calibri"/>
              </a:rPr>
              <a:t> – Autumn term</a:t>
            </a:r>
            <a:endParaRPr lang="en-US" dirty="0"/>
          </a:p>
        </p:txBody>
      </p:sp>
    </p:spTree>
    <p:extLst>
      <p:ext uri="{BB962C8B-B14F-4D97-AF65-F5344CB8AC3E}">
        <p14:creationId xmlns:p14="http://schemas.microsoft.com/office/powerpoint/2010/main" val="3123700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74A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182C6C4A-174C-96C1-1176-9C552F3DEF40}"/>
              </a:ext>
            </a:extLst>
          </p:cNvPr>
          <p:cNvSpPr txBox="1"/>
          <p:nvPr/>
        </p:nvSpPr>
        <p:spPr>
          <a:xfrm>
            <a:off x="1421525" y="1076495"/>
            <a:ext cx="2743200" cy="3657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err="1">
                <a:ea typeface="Calibri"/>
                <a:cs typeface="Calibri"/>
              </a:rPr>
              <a:t>Maths</a:t>
            </a:r>
            <a:r>
              <a:rPr lang="en-US" dirty="0">
                <a:ea typeface="Calibri"/>
                <a:cs typeface="Calibri"/>
              </a:rPr>
              <a:t> – Spring term</a:t>
            </a:r>
            <a:endParaRPr lang="en-US" dirty="0"/>
          </a:p>
        </p:txBody>
      </p:sp>
      <p:pic>
        <p:nvPicPr>
          <p:cNvPr id="3" name="Picture 2" descr="A purple rectangular box with white text&#10;&#10;Description automatically generated">
            <a:extLst>
              <a:ext uri="{FF2B5EF4-FFF2-40B4-BE49-F238E27FC236}">
                <a16:creationId xmlns:a16="http://schemas.microsoft.com/office/drawing/2014/main" id="{55EEF096-1842-1296-AA57-11CCAA6EBD82}"/>
              </a:ext>
            </a:extLst>
          </p:cNvPr>
          <p:cNvPicPr>
            <a:picLocks noChangeAspect="1"/>
          </p:cNvPicPr>
          <p:nvPr/>
        </p:nvPicPr>
        <p:blipFill>
          <a:blip r:embed="rId2"/>
          <a:stretch>
            <a:fillRect/>
          </a:stretch>
        </p:blipFill>
        <p:spPr>
          <a:xfrm>
            <a:off x="474869" y="2177856"/>
            <a:ext cx="11242262" cy="2281420"/>
          </a:xfrm>
          <a:prstGeom prst="rect">
            <a:avLst/>
          </a:prstGeom>
        </p:spPr>
      </p:pic>
    </p:spTree>
    <p:extLst>
      <p:ext uri="{BB962C8B-B14F-4D97-AF65-F5344CB8AC3E}">
        <p14:creationId xmlns:p14="http://schemas.microsoft.com/office/powerpoint/2010/main" val="38316389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74A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182C6C4A-174C-96C1-1176-9C552F3DEF40}"/>
              </a:ext>
            </a:extLst>
          </p:cNvPr>
          <p:cNvSpPr txBox="1"/>
          <p:nvPr/>
        </p:nvSpPr>
        <p:spPr>
          <a:xfrm>
            <a:off x="1421525" y="1076495"/>
            <a:ext cx="2743200" cy="3657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err="1">
                <a:ea typeface="Calibri"/>
                <a:cs typeface="Calibri"/>
              </a:rPr>
              <a:t>Maths</a:t>
            </a:r>
            <a:r>
              <a:rPr lang="en-US" dirty="0">
                <a:ea typeface="Calibri"/>
                <a:cs typeface="Calibri"/>
              </a:rPr>
              <a:t> – Summer term</a:t>
            </a:r>
            <a:endParaRPr lang="en-US" dirty="0"/>
          </a:p>
        </p:txBody>
      </p:sp>
      <p:pic>
        <p:nvPicPr>
          <p:cNvPr id="2" name="Picture 1" descr="A purple rectangular object with white text&#10;&#10;Description automatically generated">
            <a:extLst>
              <a:ext uri="{FF2B5EF4-FFF2-40B4-BE49-F238E27FC236}">
                <a16:creationId xmlns:a16="http://schemas.microsoft.com/office/drawing/2014/main" id="{352145DE-EF97-C1B0-E997-133112980DC1}"/>
              </a:ext>
            </a:extLst>
          </p:cNvPr>
          <p:cNvPicPr>
            <a:picLocks noChangeAspect="1"/>
          </p:cNvPicPr>
          <p:nvPr/>
        </p:nvPicPr>
        <p:blipFill>
          <a:blip r:embed="rId2"/>
          <a:stretch>
            <a:fillRect/>
          </a:stretch>
        </p:blipFill>
        <p:spPr>
          <a:xfrm>
            <a:off x="474869" y="2167498"/>
            <a:ext cx="11120784" cy="2302135"/>
          </a:xfrm>
          <a:prstGeom prst="rect">
            <a:avLst/>
          </a:prstGeom>
        </p:spPr>
      </p:pic>
    </p:spTree>
    <p:extLst>
      <p:ext uri="{BB962C8B-B14F-4D97-AF65-F5344CB8AC3E}">
        <p14:creationId xmlns:p14="http://schemas.microsoft.com/office/powerpoint/2010/main" val="25692369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9A99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B2F634AD-0C02-9A5E-16A5-406C8ADDDDF0}"/>
              </a:ext>
            </a:extLst>
          </p:cNvPr>
          <p:cNvPicPr>
            <a:picLocks noChangeAspect="1"/>
          </p:cNvPicPr>
          <p:nvPr/>
        </p:nvPicPr>
        <p:blipFill>
          <a:blip r:embed="rId2"/>
          <a:stretch>
            <a:fillRect/>
          </a:stretch>
        </p:blipFill>
        <p:spPr>
          <a:xfrm>
            <a:off x="643467" y="670646"/>
            <a:ext cx="10905066" cy="3789508"/>
          </a:xfrm>
          <a:prstGeom prst="rect">
            <a:avLst/>
          </a:prstGeom>
        </p:spPr>
      </p:pic>
      <p:sp>
        <p:nvSpPr>
          <p:cNvPr id="4" name="TextBox 3">
            <a:extLst>
              <a:ext uri="{FF2B5EF4-FFF2-40B4-BE49-F238E27FC236}">
                <a16:creationId xmlns:a16="http://schemas.microsoft.com/office/drawing/2014/main" id="{C413E951-7510-7271-A988-CD42950C0633}"/>
              </a:ext>
            </a:extLst>
          </p:cNvPr>
          <p:cNvSpPr txBox="1"/>
          <p:nvPr/>
        </p:nvSpPr>
        <p:spPr>
          <a:xfrm>
            <a:off x="2153920" y="5019040"/>
            <a:ext cx="7325360" cy="830997"/>
          </a:xfrm>
          <a:prstGeom prst="rect">
            <a:avLst/>
          </a:prstGeom>
          <a:noFill/>
        </p:spPr>
        <p:txBody>
          <a:bodyPr wrap="square" lIns="91440" tIns="45720" rIns="91440" bIns="45720" rtlCol="0" anchor="t">
            <a:spAutoFit/>
          </a:bodyPr>
          <a:lstStyle/>
          <a:p>
            <a:pPr algn="ctr"/>
            <a:r>
              <a:rPr lang="en-GB" sz="2400" dirty="0">
                <a:latin typeface="Comic Sans MS"/>
              </a:rPr>
              <a:t>You will be issued with a copy of the spellings for this year. Also, the reading spine list for Year 5</a:t>
            </a:r>
          </a:p>
        </p:txBody>
      </p:sp>
    </p:spTree>
    <p:extLst>
      <p:ext uri="{BB962C8B-B14F-4D97-AF65-F5344CB8AC3E}">
        <p14:creationId xmlns:p14="http://schemas.microsoft.com/office/powerpoint/2010/main" val="27838685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0641A816-B52F-074D-731E-E64B8E3D32C1}"/>
              </a:ext>
            </a:extLst>
          </p:cNvPr>
          <p:cNvPicPr>
            <a:picLocks noChangeAspect="1"/>
          </p:cNvPicPr>
          <p:nvPr/>
        </p:nvPicPr>
        <p:blipFill rotWithShape="1">
          <a:blip r:embed="rId2">
            <a:alphaModFix amt="50000"/>
          </a:blip>
          <a:srcRect t="1157" r="1" b="1"/>
          <a:stretch/>
        </p:blipFill>
        <p:spPr>
          <a:xfrm>
            <a:off x="0" y="1"/>
            <a:ext cx="12191980" cy="7047186"/>
          </a:xfrm>
          <a:prstGeom prst="rect">
            <a:avLst/>
          </a:prstGeom>
        </p:spPr>
      </p:pic>
      <p:sp>
        <p:nvSpPr>
          <p:cNvPr id="2" name="TextBox 1">
            <a:extLst>
              <a:ext uri="{FF2B5EF4-FFF2-40B4-BE49-F238E27FC236}">
                <a16:creationId xmlns:a16="http://schemas.microsoft.com/office/drawing/2014/main" id="{F137B586-5694-4D21-42CB-DA7E97940A2C}"/>
              </a:ext>
            </a:extLst>
          </p:cNvPr>
          <p:cNvSpPr txBox="1"/>
          <p:nvPr/>
        </p:nvSpPr>
        <p:spPr>
          <a:xfrm>
            <a:off x="166574" y="749207"/>
            <a:ext cx="8893343" cy="1834516"/>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6000" dirty="0">
                <a:solidFill>
                  <a:srgbClr val="FFFFFF"/>
                </a:solidFill>
                <a:latin typeface="Comic Sans MS"/>
                <a:ea typeface="+mj-ea"/>
                <a:cs typeface="+mj-cs"/>
              </a:rPr>
              <a:t>Text types in year 5</a:t>
            </a:r>
          </a:p>
          <a:p>
            <a:pPr algn="ctr">
              <a:lnSpc>
                <a:spcPct val="90000"/>
              </a:lnSpc>
              <a:spcBef>
                <a:spcPct val="0"/>
              </a:spcBef>
              <a:spcAft>
                <a:spcPts val="600"/>
              </a:spcAft>
            </a:pPr>
            <a:endParaRPr lang="en-US" sz="6000" dirty="0">
              <a:solidFill>
                <a:srgbClr val="FFFFFF"/>
              </a:solidFill>
              <a:latin typeface="Comic Sans MS"/>
              <a:ea typeface="+mj-ea"/>
              <a:cs typeface="+mj-cs"/>
            </a:endParaRPr>
          </a:p>
        </p:txBody>
      </p:sp>
      <p:sp>
        <p:nvSpPr>
          <p:cNvPr id="3" name="TextBox 2">
            <a:extLst>
              <a:ext uri="{FF2B5EF4-FFF2-40B4-BE49-F238E27FC236}">
                <a16:creationId xmlns:a16="http://schemas.microsoft.com/office/drawing/2014/main" id="{C356B4C0-AB5F-45FC-64A4-5AC41C6ECFA9}"/>
              </a:ext>
            </a:extLst>
          </p:cNvPr>
          <p:cNvSpPr txBox="1"/>
          <p:nvPr/>
        </p:nvSpPr>
        <p:spPr>
          <a:xfrm>
            <a:off x="564095" y="2582307"/>
            <a:ext cx="9978235" cy="31393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ea typeface="Calibri"/>
                <a:cs typeface="Calibri"/>
              </a:rPr>
              <a:t>Descriptive writing</a:t>
            </a:r>
          </a:p>
          <a:p>
            <a:r>
              <a:rPr lang="en-US">
                <a:ea typeface="Calibri"/>
                <a:cs typeface="Calibri"/>
              </a:rPr>
              <a:t>Diary entries</a:t>
            </a:r>
          </a:p>
          <a:p>
            <a:r>
              <a:rPr lang="en-US" dirty="0">
                <a:ea typeface="Calibri"/>
                <a:cs typeface="Calibri"/>
              </a:rPr>
              <a:t>Poetry</a:t>
            </a:r>
          </a:p>
          <a:p>
            <a:r>
              <a:rPr lang="en-US" dirty="0">
                <a:ea typeface="Calibri"/>
                <a:cs typeface="Calibri"/>
              </a:rPr>
              <a:t>Letter writing</a:t>
            </a:r>
          </a:p>
          <a:p>
            <a:r>
              <a:rPr lang="en-US">
                <a:ea typeface="Calibri"/>
                <a:cs typeface="Calibri"/>
              </a:rPr>
              <a:t>Instructional writing</a:t>
            </a:r>
          </a:p>
          <a:p>
            <a:r>
              <a:rPr lang="en-US">
                <a:ea typeface="Calibri"/>
                <a:cs typeface="Calibri"/>
              </a:rPr>
              <a:t>Newspaper report</a:t>
            </a:r>
          </a:p>
          <a:p>
            <a:r>
              <a:rPr lang="en-US">
                <a:ea typeface="Calibri"/>
                <a:cs typeface="Calibri"/>
              </a:rPr>
              <a:t>Designing and publishing a poster</a:t>
            </a:r>
            <a:endParaRPr lang="en-US" dirty="0">
              <a:ea typeface="Calibri"/>
              <a:cs typeface="Calibri"/>
            </a:endParaRPr>
          </a:p>
          <a:p>
            <a:r>
              <a:rPr lang="en-US">
                <a:ea typeface="Calibri"/>
                <a:cs typeface="Calibri"/>
              </a:rPr>
              <a:t>Designing and publishing a leaflet</a:t>
            </a:r>
          </a:p>
          <a:p>
            <a:r>
              <a:rPr lang="en-US">
                <a:ea typeface="Calibri"/>
                <a:cs typeface="Calibri"/>
              </a:rPr>
              <a:t>Recount</a:t>
            </a:r>
            <a:endParaRPr lang="en-US" dirty="0">
              <a:ea typeface="Calibri"/>
              <a:cs typeface="Calibri"/>
            </a:endParaRPr>
          </a:p>
          <a:p>
            <a:r>
              <a:rPr lang="en-US" dirty="0">
                <a:ea typeface="Calibri"/>
                <a:cs typeface="Calibri"/>
              </a:rPr>
              <a:t>Persuasive </a:t>
            </a:r>
            <a:r>
              <a:rPr lang="en-US">
                <a:ea typeface="Calibri"/>
                <a:cs typeface="Calibri"/>
              </a:rPr>
              <a:t>writing</a:t>
            </a:r>
            <a:r>
              <a:rPr lang="en-US" dirty="0">
                <a:ea typeface="Calibri"/>
                <a:cs typeface="Calibri"/>
              </a:rPr>
              <a:t> </a:t>
            </a:r>
          </a:p>
          <a:p>
            <a:r>
              <a:rPr lang="en-US" dirty="0">
                <a:ea typeface="Calibri"/>
                <a:cs typeface="Calibri"/>
              </a:rPr>
              <a:t>Non-chronological report</a:t>
            </a:r>
          </a:p>
        </p:txBody>
      </p:sp>
    </p:spTree>
    <p:extLst>
      <p:ext uri="{BB962C8B-B14F-4D97-AF65-F5344CB8AC3E}">
        <p14:creationId xmlns:p14="http://schemas.microsoft.com/office/powerpoint/2010/main" val="2501815558"/>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698F1D6-4AC4-B4A2-1A05-68D2DA8A8D77}"/>
              </a:ext>
            </a:extLst>
          </p:cNvPr>
          <p:cNvSpPr txBox="1"/>
          <p:nvPr/>
        </p:nvSpPr>
        <p:spPr>
          <a:xfrm>
            <a:off x="1127760" y="1105287"/>
            <a:ext cx="9875520" cy="4524315"/>
          </a:xfrm>
          <a:prstGeom prst="rect">
            <a:avLst/>
          </a:prstGeom>
          <a:noFill/>
        </p:spPr>
        <p:txBody>
          <a:bodyPr wrap="square" lIns="91440" tIns="45720" rIns="91440" bIns="45720" anchor="t">
            <a:spAutoFit/>
          </a:bodyPr>
          <a:lstStyle/>
          <a:p>
            <a:r>
              <a:rPr lang="en-GB" sz="4800" b="1" u="sng" dirty="0">
                <a:solidFill>
                  <a:srgbClr val="7030A0"/>
                </a:solidFill>
              </a:rPr>
              <a:t>Reading </a:t>
            </a:r>
          </a:p>
          <a:p>
            <a:endParaRPr lang="en-GB" sz="2400" b="1" u="sng" dirty="0">
              <a:solidFill>
                <a:srgbClr val="7030A0"/>
              </a:solidFill>
            </a:endParaRPr>
          </a:p>
          <a:p>
            <a:r>
              <a:rPr lang="en-GB" sz="2400" dirty="0">
                <a:solidFill>
                  <a:srgbClr val="7030A0"/>
                </a:solidFill>
              </a:rPr>
              <a:t>It is easy (and totally understandable) to feel like you no longer need to engage with your child’s reading once they are in year 5, especially if they have progressed to free reader.  However, spending a little time listening to them read can make a huge impact on their learning and progression.  It helps with vocabulary, understanding, their writing, spelling just to name a few.  </a:t>
            </a:r>
          </a:p>
          <a:p>
            <a:endParaRPr lang="en-GB" sz="2400" dirty="0">
              <a:solidFill>
                <a:srgbClr val="7030A0"/>
              </a:solidFill>
            </a:endParaRPr>
          </a:p>
          <a:p>
            <a:r>
              <a:rPr lang="en-GB" sz="2400" dirty="0">
                <a:solidFill>
                  <a:srgbClr val="7030A0"/>
                </a:solidFill>
              </a:rPr>
              <a:t>It is important to both listen to your child read and talk to them about it.     </a:t>
            </a:r>
            <a:endParaRPr lang="en-GB" sz="2400" dirty="0">
              <a:solidFill>
                <a:srgbClr val="7030A0"/>
              </a:solidFill>
              <a:ea typeface="Calibri"/>
              <a:cs typeface="Calibri"/>
            </a:endParaRPr>
          </a:p>
          <a:p>
            <a:endParaRPr lang="en-GB" sz="2400" dirty="0">
              <a:solidFill>
                <a:srgbClr val="7030A0"/>
              </a:solidFill>
            </a:endParaRPr>
          </a:p>
          <a:p>
            <a:endParaRPr lang="en-GB" sz="2400" dirty="0">
              <a:solidFill>
                <a:srgbClr val="7030A0"/>
              </a:solidFill>
            </a:endParaRPr>
          </a:p>
        </p:txBody>
      </p:sp>
    </p:spTree>
    <p:extLst>
      <p:ext uri="{BB962C8B-B14F-4D97-AF65-F5344CB8AC3E}">
        <p14:creationId xmlns:p14="http://schemas.microsoft.com/office/powerpoint/2010/main" val="25296697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29169A8-2E99-9857-70E0-80FDC95BC9B7}"/>
              </a:ext>
            </a:extLst>
          </p:cNvPr>
          <p:cNvSpPr txBox="1"/>
          <p:nvPr/>
        </p:nvSpPr>
        <p:spPr>
          <a:xfrm>
            <a:off x="1615440" y="1536174"/>
            <a:ext cx="9253086" cy="1323439"/>
          </a:xfrm>
          <a:prstGeom prst="rect">
            <a:avLst/>
          </a:prstGeom>
          <a:noFill/>
        </p:spPr>
        <p:txBody>
          <a:bodyPr wrap="square" lIns="91440" tIns="45720" rIns="91440" bIns="45720" rtlCol="0" anchor="t">
            <a:spAutoFit/>
          </a:bodyPr>
          <a:lstStyle/>
          <a:p>
            <a:pPr algn="ctr"/>
            <a:r>
              <a:rPr lang="en-GB" sz="8000" dirty="0">
                <a:latin typeface="Comic Sans MS"/>
              </a:rPr>
              <a:t>History Topics</a:t>
            </a:r>
            <a:endParaRPr lang="en-GB" sz="8000" dirty="0">
              <a:latin typeface="Comic Sans MS" panose="030F0702030302020204" pitchFamily="66" charset="0"/>
            </a:endParaRPr>
          </a:p>
        </p:txBody>
      </p:sp>
      <p:sp>
        <p:nvSpPr>
          <p:cNvPr id="3" name="TextBox 2">
            <a:extLst>
              <a:ext uri="{FF2B5EF4-FFF2-40B4-BE49-F238E27FC236}">
                <a16:creationId xmlns:a16="http://schemas.microsoft.com/office/drawing/2014/main" id="{9377A3A8-3B2A-DF97-78E3-4F19981A48D3}"/>
              </a:ext>
            </a:extLst>
          </p:cNvPr>
          <p:cNvSpPr txBox="1"/>
          <p:nvPr/>
        </p:nvSpPr>
        <p:spPr>
          <a:xfrm>
            <a:off x="1291153" y="2945836"/>
            <a:ext cx="9978235"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ea typeface="Calibri"/>
                <a:cs typeface="Calibri"/>
              </a:rPr>
              <a:t>Ancient Mayans</a:t>
            </a:r>
          </a:p>
          <a:p>
            <a:r>
              <a:rPr lang="en-US" dirty="0">
                <a:ea typeface="Calibri"/>
                <a:cs typeface="Calibri"/>
              </a:rPr>
              <a:t>Anglo Saxons and Vikings </a:t>
            </a:r>
          </a:p>
          <a:p>
            <a:r>
              <a:rPr lang="en-US" dirty="0">
                <a:ea typeface="Calibri"/>
                <a:cs typeface="Calibri"/>
              </a:rPr>
              <a:t>The history of Henham </a:t>
            </a:r>
          </a:p>
        </p:txBody>
      </p:sp>
    </p:spTree>
    <p:extLst>
      <p:ext uri="{BB962C8B-B14F-4D97-AF65-F5344CB8AC3E}">
        <p14:creationId xmlns:p14="http://schemas.microsoft.com/office/powerpoint/2010/main" val="4143410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A8CE800-B1B6-634D-F2F6-B63DC192E3DB}"/>
              </a:ext>
            </a:extLst>
          </p:cNvPr>
          <p:cNvPicPr>
            <a:picLocks noChangeAspect="1"/>
          </p:cNvPicPr>
          <p:nvPr/>
        </p:nvPicPr>
        <p:blipFill rotWithShape="1">
          <a:blip r:embed="rId2"/>
          <a:srcRect t="3343" r="-1" b="15602"/>
          <a:stretch/>
        </p:blipFill>
        <p:spPr>
          <a:xfrm>
            <a:off x="2979874" y="1752195"/>
            <a:ext cx="6232252" cy="4679085"/>
          </a:xfrm>
          <a:custGeom>
            <a:avLst/>
            <a:gdLst/>
            <a:ahLst/>
            <a:cxnLst/>
            <a:rect l="l" t="t" r="r" b="b"/>
            <a:pathLst>
              <a:path w="9141744" h="6863485">
                <a:moveTo>
                  <a:pt x="0" y="0"/>
                </a:moveTo>
                <a:lnTo>
                  <a:pt x="5963051" y="0"/>
                </a:lnTo>
                <a:lnTo>
                  <a:pt x="9141744" y="6863485"/>
                </a:lnTo>
                <a:lnTo>
                  <a:pt x="0" y="6863485"/>
                </a:lnTo>
                <a:lnTo>
                  <a:pt x="0" y="0"/>
                </a:lnTo>
                <a:close/>
              </a:path>
            </a:pathLst>
          </a:custGeom>
        </p:spPr>
      </p:pic>
      <p:pic>
        <p:nvPicPr>
          <p:cNvPr id="5" name="Picture 4">
            <a:extLst>
              <a:ext uri="{FF2B5EF4-FFF2-40B4-BE49-F238E27FC236}">
                <a16:creationId xmlns:a16="http://schemas.microsoft.com/office/drawing/2014/main" id="{4F21D52C-A4ED-C7DA-7C29-E381F2B6FE66}"/>
              </a:ext>
            </a:extLst>
          </p:cNvPr>
          <p:cNvPicPr>
            <a:picLocks noChangeAspect="1"/>
          </p:cNvPicPr>
          <p:nvPr/>
        </p:nvPicPr>
        <p:blipFill rotWithShape="1">
          <a:blip r:embed="rId3"/>
          <a:srcRect l="23110" r="21767" b="-2"/>
          <a:stretch/>
        </p:blipFill>
        <p:spPr>
          <a:xfrm>
            <a:off x="6302550" y="426720"/>
            <a:ext cx="5452570" cy="5836994"/>
          </a:xfrm>
          <a:custGeom>
            <a:avLst/>
            <a:gdLst/>
            <a:ahLst/>
            <a:cxnLst/>
            <a:rect l="l" t="t" r="r" b="b"/>
            <a:pathLst>
              <a:path w="6401647" h="6852994">
                <a:moveTo>
                  <a:pt x="354282" y="0"/>
                </a:moveTo>
                <a:lnTo>
                  <a:pt x="6401647" y="0"/>
                </a:lnTo>
                <a:lnTo>
                  <a:pt x="6401647" y="6852994"/>
                </a:lnTo>
                <a:lnTo>
                  <a:pt x="0" y="6852994"/>
                </a:lnTo>
                <a:lnTo>
                  <a:pt x="0" y="6852993"/>
                </a:lnTo>
                <a:lnTo>
                  <a:pt x="3528116" y="6852993"/>
                </a:lnTo>
                <a:close/>
              </a:path>
            </a:pathLst>
          </a:custGeom>
        </p:spPr>
      </p:pic>
      <p:sp>
        <p:nvSpPr>
          <p:cNvPr id="6" name="TextBox 5">
            <a:extLst>
              <a:ext uri="{FF2B5EF4-FFF2-40B4-BE49-F238E27FC236}">
                <a16:creationId xmlns:a16="http://schemas.microsoft.com/office/drawing/2014/main" id="{EB92D10E-C5F4-3904-2F21-7A5B60A41A5F}"/>
              </a:ext>
            </a:extLst>
          </p:cNvPr>
          <p:cNvSpPr txBox="1"/>
          <p:nvPr/>
        </p:nvSpPr>
        <p:spPr>
          <a:xfrm>
            <a:off x="518160" y="640080"/>
            <a:ext cx="5577840" cy="1446550"/>
          </a:xfrm>
          <a:prstGeom prst="rect">
            <a:avLst/>
          </a:prstGeom>
          <a:noFill/>
        </p:spPr>
        <p:txBody>
          <a:bodyPr wrap="square" rtlCol="0">
            <a:spAutoFit/>
          </a:bodyPr>
          <a:lstStyle/>
          <a:p>
            <a:r>
              <a:rPr lang="en-GB" sz="4400" b="1" dirty="0">
                <a:solidFill>
                  <a:srgbClr val="009900"/>
                </a:solidFill>
                <a:latin typeface="Comic Sans MS" panose="030F0702030302020204" pitchFamily="66" charset="0"/>
              </a:rPr>
              <a:t>How can you help at home?</a:t>
            </a:r>
          </a:p>
        </p:txBody>
      </p:sp>
    </p:spTree>
    <p:extLst>
      <p:ext uri="{BB962C8B-B14F-4D97-AF65-F5344CB8AC3E}">
        <p14:creationId xmlns:p14="http://schemas.microsoft.com/office/powerpoint/2010/main" val="30769498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6870DBF-0FF5-11DC-438B-F1BEE7A424F5}"/>
              </a:ext>
            </a:extLst>
          </p:cNvPr>
          <p:cNvSpPr txBox="1"/>
          <p:nvPr/>
        </p:nvSpPr>
        <p:spPr>
          <a:xfrm>
            <a:off x="1237997" y="1250008"/>
            <a:ext cx="4959603" cy="3522569"/>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r>
              <a:rPr lang="en-US" sz="2800" dirty="0">
                <a:latin typeface="Comic Sans MS" panose="030F0702030302020204" pitchFamily="66" charset="0"/>
              </a:rPr>
              <a:t>Behaviour Policy</a:t>
            </a:r>
          </a:p>
          <a:p>
            <a:pPr>
              <a:lnSpc>
                <a:spcPct val="90000"/>
              </a:lnSpc>
              <a:spcAft>
                <a:spcPts val="600"/>
              </a:spcAft>
            </a:pPr>
            <a:r>
              <a:rPr lang="en-US" sz="2800" dirty="0">
                <a:latin typeface="Comic Sans MS" panose="030F0702030302020204" pitchFamily="66" charset="0"/>
              </a:rPr>
              <a:t>This can be found on our website.</a:t>
            </a:r>
          </a:p>
          <a:p>
            <a:pPr indent="-228600">
              <a:lnSpc>
                <a:spcPct val="90000"/>
              </a:lnSpc>
              <a:spcAft>
                <a:spcPts val="600"/>
              </a:spcAft>
              <a:buFont typeface="Arial" panose="020B0604020202020204" pitchFamily="34" charset="0"/>
              <a:buChar char="•"/>
            </a:pPr>
            <a:endParaRPr lang="en-US" sz="2800" dirty="0">
              <a:latin typeface="Comic Sans MS" panose="030F0702030302020204" pitchFamily="66" charset="0"/>
            </a:endParaRPr>
          </a:p>
          <a:p>
            <a:pPr indent="-228600">
              <a:lnSpc>
                <a:spcPct val="90000"/>
              </a:lnSpc>
              <a:spcAft>
                <a:spcPts val="600"/>
              </a:spcAft>
              <a:buFont typeface="Arial" panose="020B0604020202020204" pitchFamily="34" charset="0"/>
              <a:buChar char="•"/>
            </a:pPr>
            <a:r>
              <a:rPr lang="en-US" sz="2800" dirty="0">
                <a:latin typeface="Comic Sans MS" panose="030F0702030302020204" pitchFamily="66" charset="0"/>
              </a:rPr>
              <a:t>Class rules and behaviour    expectations.</a:t>
            </a:r>
          </a:p>
          <a:p>
            <a:pPr indent="-228600">
              <a:lnSpc>
                <a:spcPct val="90000"/>
              </a:lnSpc>
              <a:spcAft>
                <a:spcPts val="600"/>
              </a:spcAft>
              <a:buFont typeface="Arial" panose="020B0604020202020204" pitchFamily="34" charset="0"/>
              <a:buChar char="•"/>
            </a:pPr>
            <a:endParaRPr lang="en-US" sz="2800" dirty="0">
              <a:latin typeface="Comic Sans MS" panose="030F0702030302020204" pitchFamily="66" charset="0"/>
            </a:endParaRPr>
          </a:p>
          <a:p>
            <a:pPr>
              <a:lnSpc>
                <a:spcPct val="90000"/>
              </a:lnSpc>
              <a:spcAft>
                <a:spcPts val="600"/>
              </a:spcAft>
            </a:pPr>
            <a:endParaRPr lang="en-US" sz="2800" dirty="0">
              <a:latin typeface="Comic Sans MS"/>
            </a:endParaRPr>
          </a:p>
        </p:txBody>
      </p:sp>
      <p:pic>
        <p:nvPicPr>
          <p:cNvPr id="2" name="Picture 1">
            <a:extLst>
              <a:ext uri="{FF2B5EF4-FFF2-40B4-BE49-F238E27FC236}">
                <a16:creationId xmlns:a16="http://schemas.microsoft.com/office/drawing/2014/main" id="{7992F15F-FB28-A376-5027-E70182631DC0}"/>
              </a:ext>
            </a:extLst>
          </p:cNvPr>
          <p:cNvPicPr>
            <a:picLocks noChangeAspect="1"/>
          </p:cNvPicPr>
          <p:nvPr/>
        </p:nvPicPr>
        <p:blipFill>
          <a:blip r:embed="rId2"/>
          <a:stretch>
            <a:fillRect/>
          </a:stretch>
        </p:blipFill>
        <p:spPr>
          <a:xfrm>
            <a:off x="6512442" y="492124"/>
            <a:ext cx="5201023" cy="5459995"/>
          </a:xfrm>
          <a:prstGeom prst="rect">
            <a:avLst/>
          </a:prstGeom>
        </p:spPr>
      </p:pic>
      <p:sp>
        <p:nvSpPr>
          <p:cNvPr id="10" name="Rectangle 9">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459239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50" name="Rectangle 104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8" name="Picture 4">
            <a:extLst>
              <a:ext uri="{FF2B5EF4-FFF2-40B4-BE49-F238E27FC236}">
                <a16:creationId xmlns:a16="http://schemas.microsoft.com/office/drawing/2014/main" id="{4D8EF6C5-5774-99E4-EF3E-A1050A5B6B6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3506"/>
          <a:stretch/>
        </p:blipFill>
        <p:spPr bwMode="auto">
          <a:xfrm>
            <a:off x="1" y="10"/>
            <a:ext cx="5909774" cy="4190990"/>
          </a:xfrm>
          <a:prstGeom prst="rect">
            <a:avLst/>
          </a:prstGeom>
          <a:noFill/>
          <a:extLst>
            <a:ext uri="{909E8E84-426E-40DD-AFC4-6F175D3DCCD1}">
              <a14:hiddenFill xmlns:a14="http://schemas.microsoft.com/office/drawing/2010/main">
                <a:solidFill>
                  <a:srgbClr val="FFFFFF"/>
                </a:solidFill>
              </a14:hiddenFill>
            </a:ext>
          </a:extLst>
        </p:spPr>
      </p:pic>
      <p:sp>
        <p:nvSpPr>
          <p:cNvPr id="1052" name="Rectangle 1051">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AA33E4DA-ADE0-6F04-7CCA-E2FA4E329EC5}"/>
              </a:ext>
            </a:extLst>
          </p:cNvPr>
          <p:cNvSpPr txBox="1"/>
          <p:nvPr/>
        </p:nvSpPr>
        <p:spPr>
          <a:xfrm>
            <a:off x="5906412" y="334409"/>
            <a:ext cx="6138267" cy="4965972"/>
          </a:xfrm>
          <a:prstGeom prst="rect">
            <a:avLst/>
          </a:prstGeom>
        </p:spPr>
        <p:txBody>
          <a:bodyPr vert="horz" lIns="91440" tIns="45720" rIns="91440" bIns="45720" rtlCol="0" anchor="t">
            <a:normAutofit/>
          </a:bodyPr>
          <a:lstStyle/>
          <a:p>
            <a:pPr>
              <a:lnSpc>
                <a:spcPct val="90000"/>
              </a:lnSpc>
              <a:spcAft>
                <a:spcPts val="600"/>
              </a:spcAft>
            </a:pPr>
            <a:endParaRPr lang="en-US" sz="5400" dirty="0">
              <a:solidFill>
                <a:srgbClr val="009900"/>
              </a:solidFill>
              <a:latin typeface="Comic Sans MS"/>
            </a:endParaRPr>
          </a:p>
          <a:p>
            <a:pPr>
              <a:lnSpc>
                <a:spcPct val="90000"/>
              </a:lnSpc>
              <a:spcAft>
                <a:spcPts val="600"/>
              </a:spcAft>
            </a:pPr>
            <a:endParaRPr lang="en-US" sz="5400" dirty="0">
              <a:solidFill>
                <a:srgbClr val="009900"/>
              </a:solidFill>
              <a:latin typeface="Comic Sans MS"/>
            </a:endParaRPr>
          </a:p>
          <a:p>
            <a:pPr>
              <a:lnSpc>
                <a:spcPct val="90000"/>
              </a:lnSpc>
              <a:spcAft>
                <a:spcPts val="600"/>
              </a:spcAft>
            </a:pPr>
            <a:r>
              <a:rPr lang="en-US" sz="5400" dirty="0">
                <a:solidFill>
                  <a:srgbClr val="009900"/>
                </a:solidFill>
                <a:latin typeface="Comic Sans MS"/>
              </a:rPr>
              <a:t>Thank you!</a:t>
            </a:r>
            <a:endParaRPr lang="en-US" dirty="0">
              <a:ea typeface="Calibri"/>
              <a:cs typeface="Calibri"/>
            </a:endParaRPr>
          </a:p>
          <a:p>
            <a:pPr>
              <a:lnSpc>
                <a:spcPct val="90000"/>
              </a:lnSpc>
              <a:spcAft>
                <a:spcPts val="600"/>
              </a:spcAft>
            </a:pPr>
            <a:r>
              <a:rPr lang="en-US" sz="5400" dirty="0">
                <a:solidFill>
                  <a:srgbClr val="009900"/>
                </a:solidFill>
                <a:latin typeface="Comic Sans MS"/>
              </a:rPr>
              <a:t>Your turn.</a:t>
            </a:r>
          </a:p>
          <a:p>
            <a:pPr>
              <a:lnSpc>
                <a:spcPct val="90000"/>
              </a:lnSpc>
              <a:spcAft>
                <a:spcPts val="600"/>
              </a:spcAft>
            </a:pPr>
            <a:r>
              <a:rPr lang="en-US" sz="5400" dirty="0">
                <a:solidFill>
                  <a:srgbClr val="009900"/>
                </a:solidFill>
                <a:latin typeface="Comic Sans MS"/>
              </a:rPr>
              <a:t>Questions for me</a:t>
            </a:r>
          </a:p>
          <a:p>
            <a:pPr>
              <a:lnSpc>
                <a:spcPct val="90000"/>
              </a:lnSpc>
              <a:spcAft>
                <a:spcPts val="600"/>
              </a:spcAft>
            </a:pPr>
            <a:endParaRPr lang="en-US" sz="5400" dirty="0">
              <a:solidFill>
                <a:srgbClr val="009900"/>
              </a:solidFill>
              <a:latin typeface="Comic Sans MS"/>
            </a:endParaRPr>
          </a:p>
        </p:txBody>
      </p:sp>
    </p:spTree>
    <p:extLst>
      <p:ext uri="{BB962C8B-B14F-4D97-AF65-F5344CB8AC3E}">
        <p14:creationId xmlns:p14="http://schemas.microsoft.com/office/powerpoint/2010/main" val="6789513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449</Words>
  <Application>Microsoft Office PowerPoint</Application>
  <PresentationFormat>Widescreen</PresentationFormat>
  <Paragraphs>57</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Meiryo</vt:lpstr>
      <vt:lpstr>Arial</vt:lpstr>
      <vt:lpstr>Calibri</vt:lpstr>
      <vt:lpstr>Calibri Light</vt:lpstr>
      <vt:lpstr>Comic Sans MS</vt:lpstr>
      <vt:lpstr>Office Theme</vt:lpstr>
      <vt:lpstr>Welcome to  Year 5   JK Rowling Class </vt:lpstr>
      <vt:lpstr>Routines </vt:lpstr>
      <vt:lpstr>PowerPoint Presentation</vt:lpstr>
      <vt:lpstr>PowerPoint Presentation</vt:lpstr>
      <vt:lpstr>Leaving school independently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5 – Elm Class</dc:title>
  <dc:creator>Nicky Brogan</dc:creator>
  <cp:lastModifiedBy>Ben Davey</cp:lastModifiedBy>
  <cp:revision>183</cp:revision>
  <dcterms:created xsi:type="dcterms:W3CDTF">2023-07-09T13:42:22Z</dcterms:created>
  <dcterms:modified xsi:type="dcterms:W3CDTF">2024-09-20T13:40:32Z</dcterms:modified>
</cp:coreProperties>
</file>