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63" r:id="rId4"/>
    <p:sldId id="258" r:id="rId5"/>
    <p:sldId id="275" r:id="rId6"/>
    <p:sldId id="259" r:id="rId7"/>
    <p:sldId id="260" r:id="rId8"/>
    <p:sldId id="262" r:id="rId9"/>
    <p:sldId id="261" r:id="rId10"/>
    <p:sldId id="265" r:id="rId11"/>
    <p:sldId id="266" r:id="rId12"/>
    <p:sldId id="267" r:id="rId13"/>
    <p:sldId id="278" r:id="rId14"/>
    <p:sldId id="268" r:id="rId15"/>
    <p:sldId id="269" r:id="rId16"/>
    <p:sldId id="271" r:id="rId17"/>
    <p:sldId id="277" r:id="rId18"/>
    <p:sldId id="264" r:id="rId19"/>
    <p:sldId id="274" r:id="rId20"/>
    <p:sldId id="270" r:id="rId21"/>
    <p:sldId id="281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FF9933"/>
    <a:srgbClr val="003366"/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6" autoAdjust="0"/>
    <p:restoredTop sz="94660"/>
  </p:normalViewPr>
  <p:slideViewPr>
    <p:cSldViewPr snapToGrid="0">
      <p:cViewPr varScale="1">
        <p:scale>
          <a:sx n="64" d="100"/>
          <a:sy n="64" d="100"/>
        </p:scale>
        <p:origin x="8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CD2D2C-0581-4E7A-9769-7E5809946914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C742FA5-6957-4641-9077-89FDF7232C03}">
      <dgm:prSet/>
      <dgm:spPr/>
      <dgm:t>
        <a:bodyPr/>
        <a:lstStyle/>
        <a:p>
          <a:r>
            <a:rPr lang="en-GB" b="1"/>
            <a:t>Mr Harris – PPA Wednesday afternoon</a:t>
          </a:r>
          <a:endParaRPr lang="en-US"/>
        </a:p>
      </dgm:t>
    </dgm:pt>
    <dgm:pt modelId="{5127A8FF-1D14-486E-B7DD-CFB80C444E49}" type="parTrans" cxnId="{16703CB6-423F-45FF-8D0C-C5D120A26935}">
      <dgm:prSet/>
      <dgm:spPr/>
      <dgm:t>
        <a:bodyPr/>
        <a:lstStyle/>
        <a:p>
          <a:endParaRPr lang="en-US"/>
        </a:p>
      </dgm:t>
    </dgm:pt>
    <dgm:pt modelId="{9B94A75D-BD43-44AF-9F62-3C578A78089F}" type="sibTrans" cxnId="{16703CB6-423F-45FF-8D0C-C5D120A26935}">
      <dgm:prSet/>
      <dgm:spPr/>
      <dgm:t>
        <a:bodyPr/>
        <a:lstStyle/>
        <a:p>
          <a:endParaRPr lang="en-US"/>
        </a:p>
      </dgm:t>
    </dgm:pt>
    <dgm:pt modelId="{E7CA8076-D2ED-4FB0-AF65-24CE391448F7}">
      <dgm:prSet/>
      <dgm:spPr/>
      <dgm:t>
        <a:bodyPr/>
        <a:lstStyle/>
        <a:p>
          <a:r>
            <a:rPr lang="en-GB" b="1"/>
            <a:t>PPA covered by Miss Gilbert </a:t>
          </a:r>
          <a:endParaRPr lang="en-US"/>
        </a:p>
      </dgm:t>
    </dgm:pt>
    <dgm:pt modelId="{9404F213-914E-4F6D-9B2D-368D40D1344C}" type="parTrans" cxnId="{82A7860C-D399-4808-A3DE-DCB17EC320DF}">
      <dgm:prSet/>
      <dgm:spPr/>
      <dgm:t>
        <a:bodyPr/>
        <a:lstStyle/>
        <a:p>
          <a:endParaRPr lang="en-US"/>
        </a:p>
      </dgm:t>
    </dgm:pt>
    <dgm:pt modelId="{CDD822BD-DE00-4D1C-ABA5-5D3CC18941D6}" type="sibTrans" cxnId="{82A7860C-D399-4808-A3DE-DCB17EC320DF}">
      <dgm:prSet/>
      <dgm:spPr/>
      <dgm:t>
        <a:bodyPr/>
        <a:lstStyle/>
        <a:p>
          <a:endParaRPr lang="en-US"/>
        </a:p>
      </dgm:t>
    </dgm:pt>
    <dgm:pt modelId="{0066816C-A7DE-40BD-B0E9-D8C7AFE65794}" type="pres">
      <dgm:prSet presAssocID="{0BCD2D2C-0581-4E7A-9769-7E5809946914}" presName="outerComposite" presStyleCnt="0">
        <dgm:presLayoutVars>
          <dgm:chMax val="5"/>
          <dgm:dir/>
          <dgm:resizeHandles val="exact"/>
        </dgm:presLayoutVars>
      </dgm:prSet>
      <dgm:spPr/>
    </dgm:pt>
    <dgm:pt modelId="{EBDA9168-7036-4C3C-B2FA-B68B0B725261}" type="pres">
      <dgm:prSet presAssocID="{0BCD2D2C-0581-4E7A-9769-7E5809946914}" presName="dummyMaxCanvas" presStyleCnt="0">
        <dgm:presLayoutVars/>
      </dgm:prSet>
      <dgm:spPr/>
    </dgm:pt>
    <dgm:pt modelId="{57EB980F-B986-46A8-9391-DB26979F51A4}" type="pres">
      <dgm:prSet presAssocID="{0BCD2D2C-0581-4E7A-9769-7E5809946914}" presName="TwoNodes_1" presStyleLbl="node1" presStyleIdx="0" presStyleCnt="2">
        <dgm:presLayoutVars>
          <dgm:bulletEnabled val="1"/>
        </dgm:presLayoutVars>
      </dgm:prSet>
      <dgm:spPr/>
    </dgm:pt>
    <dgm:pt modelId="{41F6B6B9-E63A-4E67-9F64-1B80FF6D168C}" type="pres">
      <dgm:prSet presAssocID="{0BCD2D2C-0581-4E7A-9769-7E5809946914}" presName="TwoNodes_2" presStyleLbl="node1" presStyleIdx="1" presStyleCnt="2">
        <dgm:presLayoutVars>
          <dgm:bulletEnabled val="1"/>
        </dgm:presLayoutVars>
      </dgm:prSet>
      <dgm:spPr/>
    </dgm:pt>
    <dgm:pt modelId="{BF745ECA-BD01-4E4B-AD0D-EB823A0B8054}" type="pres">
      <dgm:prSet presAssocID="{0BCD2D2C-0581-4E7A-9769-7E5809946914}" presName="TwoConn_1-2" presStyleLbl="fgAccFollowNode1" presStyleIdx="0" presStyleCnt="1">
        <dgm:presLayoutVars>
          <dgm:bulletEnabled val="1"/>
        </dgm:presLayoutVars>
      </dgm:prSet>
      <dgm:spPr/>
    </dgm:pt>
    <dgm:pt modelId="{D9F2E1F6-5835-49EC-9506-DAA505E0EE6B}" type="pres">
      <dgm:prSet presAssocID="{0BCD2D2C-0581-4E7A-9769-7E5809946914}" presName="TwoNodes_1_text" presStyleLbl="node1" presStyleIdx="1" presStyleCnt="2">
        <dgm:presLayoutVars>
          <dgm:bulletEnabled val="1"/>
        </dgm:presLayoutVars>
      </dgm:prSet>
      <dgm:spPr/>
    </dgm:pt>
    <dgm:pt modelId="{2526559B-987D-44E9-ACE9-432E5CBA2CE9}" type="pres">
      <dgm:prSet presAssocID="{0BCD2D2C-0581-4E7A-9769-7E5809946914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82A7860C-D399-4808-A3DE-DCB17EC320DF}" srcId="{0BCD2D2C-0581-4E7A-9769-7E5809946914}" destId="{E7CA8076-D2ED-4FB0-AF65-24CE391448F7}" srcOrd="1" destOrd="0" parTransId="{9404F213-914E-4F6D-9B2D-368D40D1344C}" sibTransId="{CDD822BD-DE00-4D1C-ABA5-5D3CC18941D6}"/>
    <dgm:cxn modelId="{FF20A689-61D9-481B-A725-689D7E74FD6F}" type="presOf" srcId="{9C742FA5-6957-4641-9077-89FDF7232C03}" destId="{57EB980F-B986-46A8-9391-DB26979F51A4}" srcOrd="0" destOrd="0" presId="urn:microsoft.com/office/officeart/2005/8/layout/vProcess5"/>
    <dgm:cxn modelId="{C9370E94-D11D-4ED6-A9E5-E43FAF7456FB}" type="presOf" srcId="{E7CA8076-D2ED-4FB0-AF65-24CE391448F7}" destId="{41F6B6B9-E63A-4E67-9F64-1B80FF6D168C}" srcOrd="0" destOrd="0" presId="urn:microsoft.com/office/officeart/2005/8/layout/vProcess5"/>
    <dgm:cxn modelId="{4B6AADA0-7A2B-4BE1-A798-E9E8851EAA48}" type="presOf" srcId="{9C742FA5-6957-4641-9077-89FDF7232C03}" destId="{D9F2E1F6-5835-49EC-9506-DAA505E0EE6B}" srcOrd="1" destOrd="0" presId="urn:microsoft.com/office/officeart/2005/8/layout/vProcess5"/>
    <dgm:cxn modelId="{16703CB6-423F-45FF-8D0C-C5D120A26935}" srcId="{0BCD2D2C-0581-4E7A-9769-7E5809946914}" destId="{9C742FA5-6957-4641-9077-89FDF7232C03}" srcOrd="0" destOrd="0" parTransId="{5127A8FF-1D14-486E-B7DD-CFB80C444E49}" sibTransId="{9B94A75D-BD43-44AF-9F62-3C578A78089F}"/>
    <dgm:cxn modelId="{48790EC0-0502-4262-8801-FCFDB9448195}" type="presOf" srcId="{0BCD2D2C-0581-4E7A-9769-7E5809946914}" destId="{0066816C-A7DE-40BD-B0E9-D8C7AFE65794}" srcOrd="0" destOrd="0" presId="urn:microsoft.com/office/officeart/2005/8/layout/vProcess5"/>
    <dgm:cxn modelId="{976082D3-DC52-4A67-8EDF-F764FFA334B1}" type="presOf" srcId="{E7CA8076-D2ED-4FB0-AF65-24CE391448F7}" destId="{2526559B-987D-44E9-ACE9-432E5CBA2CE9}" srcOrd="1" destOrd="0" presId="urn:microsoft.com/office/officeart/2005/8/layout/vProcess5"/>
    <dgm:cxn modelId="{E979CDE6-9A51-4F57-82B4-E77258E51623}" type="presOf" srcId="{9B94A75D-BD43-44AF-9F62-3C578A78089F}" destId="{BF745ECA-BD01-4E4B-AD0D-EB823A0B8054}" srcOrd="0" destOrd="0" presId="urn:microsoft.com/office/officeart/2005/8/layout/vProcess5"/>
    <dgm:cxn modelId="{A90E7DAB-67C5-47C6-AF5C-299825BBBCAC}" type="presParOf" srcId="{0066816C-A7DE-40BD-B0E9-D8C7AFE65794}" destId="{EBDA9168-7036-4C3C-B2FA-B68B0B725261}" srcOrd="0" destOrd="0" presId="urn:microsoft.com/office/officeart/2005/8/layout/vProcess5"/>
    <dgm:cxn modelId="{8D75E88D-A99B-4AB6-99AE-A48EFF73B7FE}" type="presParOf" srcId="{0066816C-A7DE-40BD-B0E9-D8C7AFE65794}" destId="{57EB980F-B986-46A8-9391-DB26979F51A4}" srcOrd="1" destOrd="0" presId="urn:microsoft.com/office/officeart/2005/8/layout/vProcess5"/>
    <dgm:cxn modelId="{73D86ABB-FEDB-460B-AC90-554FE7C2F8DB}" type="presParOf" srcId="{0066816C-A7DE-40BD-B0E9-D8C7AFE65794}" destId="{41F6B6B9-E63A-4E67-9F64-1B80FF6D168C}" srcOrd="2" destOrd="0" presId="urn:microsoft.com/office/officeart/2005/8/layout/vProcess5"/>
    <dgm:cxn modelId="{7863EACF-A519-4FA3-B398-B26AF6A12700}" type="presParOf" srcId="{0066816C-A7DE-40BD-B0E9-D8C7AFE65794}" destId="{BF745ECA-BD01-4E4B-AD0D-EB823A0B8054}" srcOrd="3" destOrd="0" presId="urn:microsoft.com/office/officeart/2005/8/layout/vProcess5"/>
    <dgm:cxn modelId="{93BD3BD0-C60A-4C51-8CA0-B82F07BB2BD1}" type="presParOf" srcId="{0066816C-A7DE-40BD-B0E9-D8C7AFE65794}" destId="{D9F2E1F6-5835-49EC-9506-DAA505E0EE6B}" srcOrd="4" destOrd="0" presId="urn:microsoft.com/office/officeart/2005/8/layout/vProcess5"/>
    <dgm:cxn modelId="{E7E3B040-769E-4A63-AA6C-3739F6413A65}" type="presParOf" srcId="{0066816C-A7DE-40BD-B0E9-D8C7AFE65794}" destId="{2526559B-987D-44E9-ACE9-432E5CBA2CE9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310C4C6-0078-48B9-AF36-C04CFD6FDBCD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180D7B2-E637-4A6D-A088-6AB9BA23582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8.45am: Children to be in class – registration, choose their lunch for the day, zones board and ‘start of day’ morning work.</a:t>
          </a:r>
        </a:p>
      </dgm:t>
    </dgm:pt>
    <dgm:pt modelId="{D163FA1E-5F58-45AF-9D49-76ED149E6525}" type="parTrans" cxnId="{2A40DF40-B3B2-42F2-AC42-CD789A2CCA24}">
      <dgm:prSet/>
      <dgm:spPr/>
      <dgm:t>
        <a:bodyPr/>
        <a:lstStyle/>
        <a:p>
          <a:endParaRPr lang="en-US"/>
        </a:p>
      </dgm:t>
    </dgm:pt>
    <dgm:pt modelId="{514CB951-FAC0-43F5-A48F-D9869B8A8286}" type="sibTrans" cxnId="{2A40DF40-B3B2-42F2-AC42-CD789A2CCA24}">
      <dgm:prSet/>
      <dgm:spPr/>
      <dgm:t>
        <a:bodyPr/>
        <a:lstStyle/>
        <a:p>
          <a:endParaRPr lang="en-US"/>
        </a:p>
      </dgm:t>
    </dgm:pt>
    <dgm:pt modelId="{21498D26-18C0-4628-B919-4D7F6D3FFD6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9.00am: Assembly.</a:t>
          </a:r>
        </a:p>
      </dgm:t>
    </dgm:pt>
    <dgm:pt modelId="{EE463973-911C-41A5-9B2F-531FC7E52A04}" type="parTrans" cxnId="{69A66F88-305E-45F7-8611-E9D7FC405206}">
      <dgm:prSet/>
      <dgm:spPr/>
      <dgm:t>
        <a:bodyPr/>
        <a:lstStyle/>
        <a:p>
          <a:endParaRPr lang="en-US"/>
        </a:p>
      </dgm:t>
    </dgm:pt>
    <dgm:pt modelId="{67B2057B-A7B2-4C4E-A214-75B2F892ADBF}" type="sibTrans" cxnId="{69A66F88-305E-45F7-8611-E9D7FC405206}">
      <dgm:prSet/>
      <dgm:spPr/>
      <dgm:t>
        <a:bodyPr/>
        <a:lstStyle/>
        <a:p>
          <a:endParaRPr lang="en-US"/>
        </a:p>
      </dgm:t>
    </dgm:pt>
    <dgm:pt modelId="{88A13427-8931-437E-81B0-AAB0F364317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10.15am: BREAK</a:t>
          </a:r>
        </a:p>
      </dgm:t>
    </dgm:pt>
    <dgm:pt modelId="{1B3D19E0-3BB5-4A11-8F81-9DF25E70B2BD}" type="parTrans" cxnId="{5994055E-6B8E-4C1A-AF6F-2A3DC0A62722}">
      <dgm:prSet/>
      <dgm:spPr/>
      <dgm:t>
        <a:bodyPr/>
        <a:lstStyle/>
        <a:p>
          <a:endParaRPr lang="en-US"/>
        </a:p>
      </dgm:t>
    </dgm:pt>
    <dgm:pt modelId="{9F8A1058-0A10-4BC6-B749-04D0543B30B2}" type="sibTrans" cxnId="{5994055E-6B8E-4C1A-AF6F-2A3DC0A62722}">
      <dgm:prSet/>
      <dgm:spPr/>
      <dgm:t>
        <a:bodyPr/>
        <a:lstStyle/>
        <a:p>
          <a:endParaRPr lang="en-US"/>
        </a:p>
      </dgm:t>
    </dgm:pt>
    <dgm:pt modelId="{E1102A11-11B5-4361-A64D-37977BCCAAC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12-12.55pm: LUNCH</a:t>
          </a:r>
        </a:p>
      </dgm:t>
    </dgm:pt>
    <dgm:pt modelId="{D1EBE4F6-A63A-4B79-A820-14784DC24A6C}" type="parTrans" cxnId="{4F6A15C9-786F-45DE-96D9-4D8070444DD4}">
      <dgm:prSet/>
      <dgm:spPr/>
      <dgm:t>
        <a:bodyPr/>
        <a:lstStyle/>
        <a:p>
          <a:endParaRPr lang="en-US"/>
        </a:p>
      </dgm:t>
    </dgm:pt>
    <dgm:pt modelId="{FF723DCE-187B-4B26-8686-83F3EB971324}" type="sibTrans" cxnId="{4F6A15C9-786F-45DE-96D9-4D8070444DD4}">
      <dgm:prSet/>
      <dgm:spPr/>
      <dgm:t>
        <a:bodyPr/>
        <a:lstStyle/>
        <a:p>
          <a:endParaRPr lang="en-US"/>
        </a:p>
      </dgm:t>
    </dgm:pt>
    <dgm:pt modelId="{3DB4FCBC-9741-4E06-ACA8-55369DB5542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3.15pm: HOME </a:t>
          </a:r>
        </a:p>
      </dgm:t>
    </dgm:pt>
    <dgm:pt modelId="{16B3BB5C-80D9-4F22-AD0C-85771FBA334F}" type="parTrans" cxnId="{9205A53E-2097-45A8-A287-9485A440632D}">
      <dgm:prSet/>
      <dgm:spPr/>
      <dgm:t>
        <a:bodyPr/>
        <a:lstStyle/>
        <a:p>
          <a:endParaRPr lang="en-US"/>
        </a:p>
      </dgm:t>
    </dgm:pt>
    <dgm:pt modelId="{D2A3E2E2-472B-4F8F-A209-F4DA8D69B7C2}" type="sibTrans" cxnId="{9205A53E-2097-45A8-A287-9485A440632D}">
      <dgm:prSet/>
      <dgm:spPr/>
      <dgm:t>
        <a:bodyPr/>
        <a:lstStyle/>
        <a:p>
          <a:endParaRPr lang="en-US"/>
        </a:p>
      </dgm:t>
    </dgm:pt>
    <dgm:pt modelId="{EC4405A6-9ED9-41EC-8AB8-577A192B659F}" type="pres">
      <dgm:prSet presAssocID="{2310C4C6-0078-48B9-AF36-C04CFD6FDBCD}" presName="root" presStyleCnt="0">
        <dgm:presLayoutVars>
          <dgm:dir/>
          <dgm:resizeHandles val="exact"/>
        </dgm:presLayoutVars>
      </dgm:prSet>
      <dgm:spPr/>
    </dgm:pt>
    <dgm:pt modelId="{DA437DD0-8F34-4771-AB92-8697ECCD7B09}" type="pres">
      <dgm:prSet presAssocID="{2180D7B2-E637-4A6D-A088-6AB9BA235827}" presName="compNode" presStyleCnt="0"/>
      <dgm:spPr/>
    </dgm:pt>
    <dgm:pt modelId="{DB4180A9-A2D8-433F-8CE7-B58265992D28}" type="pres">
      <dgm:prSet presAssocID="{2180D7B2-E637-4A6D-A088-6AB9BA235827}" presName="bgRect" presStyleLbl="bgShp" presStyleIdx="0" presStyleCnt="5"/>
      <dgm:spPr/>
    </dgm:pt>
    <dgm:pt modelId="{94AD91A9-3417-474D-8994-F9BC87EE281C}" type="pres">
      <dgm:prSet presAssocID="{2180D7B2-E637-4A6D-A088-6AB9BA235827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rog"/>
        </a:ext>
      </dgm:extLst>
    </dgm:pt>
    <dgm:pt modelId="{0A09F5B3-617E-4F1E-BDF0-4D82187F2883}" type="pres">
      <dgm:prSet presAssocID="{2180D7B2-E637-4A6D-A088-6AB9BA235827}" presName="spaceRect" presStyleCnt="0"/>
      <dgm:spPr/>
    </dgm:pt>
    <dgm:pt modelId="{CE966A1F-4062-4550-9E32-7896935AA3CF}" type="pres">
      <dgm:prSet presAssocID="{2180D7B2-E637-4A6D-A088-6AB9BA235827}" presName="parTx" presStyleLbl="revTx" presStyleIdx="0" presStyleCnt="5">
        <dgm:presLayoutVars>
          <dgm:chMax val="0"/>
          <dgm:chPref val="0"/>
        </dgm:presLayoutVars>
      </dgm:prSet>
      <dgm:spPr/>
    </dgm:pt>
    <dgm:pt modelId="{F315B6B2-4477-4728-AB5E-DE3E48FDD9A2}" type="pres">
      <dgm:prSet presAssocID="{514CB951-FAC0-43F5-A48F-D9869B8A8286}" presName="sibTrans" presStyleCnt="0"/>
      <dgm:spPr/>
    </dgm:pt>
    <dgm:pt modelId="{9B618EF8-049F-4074-A9FB-FAE05DEEF4A1}" type="pres">
      <dgm:prSet presAssocID="{21498D26-18C0-4628-B919-4D7F6D3FFD60}" presName="compNode" presStyleCnt="0"/>
      <dgm:spPr/>
    </dgm:pt>
    <dgm:pt modelId="{D3C5E8B6-2A31-4DEE-8060-038C07A5E200}" type="pres">
      <dgm:prSet presAssocID="{21498D26-18C0-4628-B919-4D7F6D3FFD60}" presName="bgRect" presStyleLbl="bgShp" presStyleIdx="1" presStyleCnt="5"/>
      <dgm:spPr/>
    </dgm:pt>
    <dgm:pt modelId="{E4D87A36-163B-4A42-A284-D26E41690CCD}" type="pres">
      <dgm:prSet presAssocID="{21498D26-18C0-4628-B919-4D7F6D3FFD60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actory"/>
        </a:ext>
      </dgm:extLst>
    </dgm:pt>
    <dgm:pt modelId="{A97E2C97-D5F0-483E-8BB0-16248B6A21B3}" type="pres">
      <dgm:prSet presAssocID="{21498D26-18C0-4628-B919-4D7F6D3FFD60}" presName="spaceRect" presStyleCnt="0"/>
      <dgm:spPr/>
    </dgm:pt>
    <dgm:pt modelId="{4D86C8B3-A8AA-461E-9A56-A7FB3E05DDC4}" type="pres">
      <dgm:prSet presAssocID="{21498D26-18C0-4628-B919-4D7F6D3FFD60}" presName="parTx" presStyleLbl="revTx" presStyleIdx="1" presStyleCnt="5">
        <dgm:presLayoutVars>
          <dgm:chMax val="0"/>
          <dgm:chPref val="0"/>
        </dgm:presLayoutVars>
      </dgm:prSet>
      <dgm:spPr/>
    </dgm:pt>
    <dgm:pt modelId="{34361D6C-77D0-4691-82F6-502355610A30}" type="pres">
      <dgm:prSet presAssocID="{67B2057B-A7B2-4C4E-A214-75B2F892ADBF}" presName="sibTrans" presStyleCnt="0"/>
      <dgm:spPr/>
    </dgm:pt>
    <dgm:pt modelId="{1DA9CEC0-DCFA-402D-99B5-6B04A3F226C2}" type="pres">
      <dgm:prSet presAssocID="{88A13427-8931-437E-81B0-AAB0F3643170}" presName="compNode" presStyleCnt="0"/>
      <dgm:spPr/>
    </dgm:pt>
    <dgm:pt modelId="{0ADD159B-15A8-4316-80D4-624F77130D22}" type="pres">
      <dgm:prSet presAssocID="{88A13427-8931-437E-81B0-AAB0F3643170}" presName="bgRect" presStyleLbl="bgShp" presStyleIdx="2" presStyleCnt="5"/>
      <dgm:spPr/>
    </dgm:pt>
    <dgm:pt modelId="{4063EF08-16BE-4ABF-BACE-52AF2C13DC05}" type="pres">
      <dgm:prSet presAssocID="{88A13427-8931-437E-81B0-AAB0F3643170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ffee"/>
        </a:ext>
      </dgm:extLst>
    </dgm:pt>
    <dgm:pt modelId="{861C42A1-681F-4539-A2E2-01FFC240D7D5}" type="pres">
      <dgm:prSet presAssocID="{88A13427-8931-437E-81B0-AAB0F3643170}" presName="spaceRect" presStyleCnt="0"/>
      <dgm:spPr/>
    </dgm:pt>
    <dgm:pt modelId="{830CCBD9-DA94-40A4-9D33-A03AC057B0F0}" type="pres">
      <dgm:prSet presAssocID="{88A13427-8931-437E-81B0-AAB0F3643170}" presName="parTx" presStyleLbl="revTx" presStyleIdx="2" presStyleCnt="5">
        <dgm:presLayoutVars>
          <dgm:chMax val="0"/>
          <dgm:chPref val="0"/>
        </dgm:presLayoutVars>
      </dgm:prSet>
      <dgm:spPr/>
    </dgm:pt>
    <dgm:pt modelId="{FA5F043F-BF5E-4BCE-A1A5-07FBC3E67BB4}" type="pres">
      <dgm:prSet presAssocID="{9F8A1058-0A10-4BC6-B749-04D0543B30B2}" presName="sibTrans" presStyleCnt="0"/>
      <dgm:spPr/>
    </dgm:pt>
    <dgm:pt modelId="{9C58685E-6452-4205-A036-57A6F7B13DBE}" type="pres">
      <dgm:prSet presAssocID="{E1102A11-11B5-4361-A64D-37977BCCAACA}" presName="compNode" presStyleCnt="0"/>
      <dgm:spPr/>
    </dgm:pt>
    <dgm:pt modelId="{13AE4B11-6ADF-421A-9CC8-1B77EFBA2ACC}" type="pres">
      <dgm:prSet presAssocID="{E1102A11-11B5-4361-A64D-37977BCCAACA}" presName="bgRect" presStyleLbl="bgShp" presStyleIdx="3" presStyleCnt="5"/>
      <dgm:spPr/>
    </dgm:pt>
    <dgm:pt modelId="{F1933328-3477-45E7-9CC8-517467C15E6C}" type="pres">
      <dgm:prSet presAssocID="{E1102A11-11B5-4361-A64D-37977BCCAACA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rger and Drink"/>
        </a:ext>
      </dgm:extLst>
    </dgm:pt>
    <dgm:pt modelId="{A4AC2602-3AB8-49D3-BD5F-4503F44D9FB6}" type="pres">
      <dgm:prSet presAssocID="{E1102A11-11B5-4361-A64D-37977BCCAACA}" presName="spaceRect" presStyleCnt="0"/>
      <dgm:spPr/>
    </dgm:pt>
    <dgm:pt modelId="{246B494B-DD3D-4894-B40E-EB9E5AF30EC4}" type="pres">
      <dgm:prSet presAssocID="{E1102A11-11B5-4361-A64D-37977BCCAACA}" presName="parTx" presStyleLbl="revTx" presStyleIdx="3" presStyleCnt="5">
        <dgm:presLayoutVars>
          <dgm:chMax val="0"/>
          <dgm:chPref val="0"/>
        </dgm:presLayoutVars>
      </dgm:prSet>
      <dgm:spPr/>
    </dgm:pt>
    <dgm:pt modelId="{7B6B7B0B-1D43-49C6-A8F4-44154D4BFA55}" type="pres">
      <dgm:prSet presAssocID="{FF723DCE-187B-4B26-8686-83F3EB971324}" presName="sibTrans" presStyleCnt="0"/>
      <dgm:spPr/>
    </dgm:pt>
    <dgm:pt modelId="{9CF46C32-C4C9-476A-BA54-2630D859B5EB}" type="pres">
      <dgm:prSet presAssocID="{3DB4FCBC-9741-4E06-ACA8-55369DB5542E}" presName="compNode" presStyleCnt="0"/>
      <dgm:spPr/>
    </dgm:pt>
    <dgm:pt modelId="{B9267AAE-AF3F-4CF4-B7E3-59897AAB44C9}" type="pres">
      <dgm:prSet presAssocID="{3DB4FCBC-9741-4E06-ACA8-55369DB5542E}" presName="bgRect" presStyleLbl="bgShp" presStyleIdx="4" presStyleCnt="5"/>
      <dgm:spPr/>
    </dgm:pt>
    <dgm:pt modelId="{548D9D01-27D0-49CC-B67D-335CE65961AF}" type="pres">
      <dgm:prSet presAssocID="{3DB4FCBC-9741-4E06-ACA8-55369DB5542E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ome"/>
        </a:ext>
      </dgm:extLst>
    </dgm:pt>
    <dgm:pt modelId="{75AF444D-711C-417E-8F16-AE827DD682EA}" type="pres">
      <dgm:prSet presAssocID="{3DB4FCBC-9741-4E06-ACA8-55369DB5542E}" presName="spaceRect" presStyleCnt="0"/>
      <dgm:spPr/>
    </dgm:pt>
    <dgm:pt modelId="{F2C6592E-2464-443B-86C8-A0DDEF4ECC93}" type="pres">
      <dgm:prSet presAssocID="{3DB4FCBC-9741-4E06-ACA8-55369DB5542E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847ABF1D-C952-47AC-84FB-83EEB3C59A33}" type="presOf" srcId="{2180D7B2-E637-4A6D-A088-6AB9BA235827}" destId="{CE966A1F-4062-4550-9E32-7896935AA3CF}" srcOrd="0" destOrd="0" presId="urn:microsoft.com/office/officeart/2018/2/layout/IconVerticalSolidList"/>
    <dgm:cxn modelId="{9205A53E-2097-45A8-A287-9485A440632D}" srcId="{2310C4C6-0078-48B9-AF36-C04CFD6FDBCD}" destId="{3DB4FCBC-9741-4E06-ACA8-55369DB5542E}" srcOrd="4" destOrd="0" parTransId="{16B3BB5C-80D9-4F22-AD0C-85771FBA334F}" sibTransId="{D2A3E2E2-472B-4F8F-A209-F4DA8D69B7C2}"/>
    <dgm:cxn modelId="{2A40DF40-B3B2-42F2-AC42-CD789A2CCA24}" srcId="{2310C4C6-0078-48B9-AF36-C04CFD6FDBCD}" destId="{2180D7B2-E637-4A6D-A088-6AB9BA235827}" srcOrd="0" destOrd="0" parTransId="{D163FA1E-5F58-45AF-9D49-76ED149E6525}" sibTransId="{514CB951-FAC0-43F5-A48F-D9869B8A8286}"/>
    <dgm:cxn modelId="{24A8B55D-1401-4421-9526-49E3929D549B}" type="presOf" srcId="{21498D26-18C0-4628-B919-4D7F6D3FFD60}" destId="{4D86C8B3-A8AA-461E-9A56-A7FB3E05DDC4}" srcOrd="0" destOrd="0" presId="urn:microsoft.com/office/officeart/2018/2/layout/IconVerticalSolidList"/>
    <dgm:cxn modelId="{5994055E-6B8E-4C1A-AF6F-2A3DC0A62722}" srcId="{2310C4C6-0078-48B9-AF36-C04CFD6FDBCD}" destId="{88A13427-8931-437E-81B0-AAB0F3643170}" srcOrd="2" destOrd="0" parTransId="{1B3D19E0-3BB5-4A11-8F81-9DF25E70B2BD}" sibTransId="{9F8A1058-0A10-4BC6-B749-04D0543B30B2}"/>
    <dgm:cxn modelId="{EB5CC762-1716-4439-8B6B-B797F18C8135}" type="presOf" srcId="{2310C4C6-0078-48B9-AF36-C04CFD6FDBCD}" destId="{EC4405A6-9ED9-41EC-8AB8-577A192B659F}" srcOrd="0" destOrd="0" presId="urn:microsoft.com/office/officeart/2018/2/layout/IconVerticalSolidList"/>
    <dgm:cxn modelId="{5A3DA764-9E14-430D-8260-8C74F064DB70}" type="presOf" srcId="{88A13427-8931-437E-81B0-AAB0F3643170}" destId="{830CCBD9-DA94-40A4-9D33-A03AC057B0F0}" srcOrd="0" destOrd="0" presId="urn:microsoft.com/office/officeart/2018/2/layout/IconVerticalSolidList"/>
    <dgm:cxn modelId="{D1025568-05CB-490D-8390-80C0B1FB85BF}" type="presOf" srcId="{3DB4FCBC-9741-4E06-ACA8-55369DB5542E}" destId="{F2C6592E-2464-443B-86C8-A0DDEF4ECC93}" srcOrd="0" destOrd="0" presId="urn:microsoft.com/office/officeart/2018/2/layout/IconVerticalSolidList"/>
    <dgm:cxn modelId="{69A66F88-305E-45F7-8611-E9D7FC405206}" srcId="{2310C4C6-0078-48B9-AF36-C04CFD6FDBCD}" destId="{21498D26-18C0-4628-B919-4D7F6D3FFD60}" srcOrd="1" destOrd="0" parTransId="{EE463973-911C-41A5-9B2F-531FC7E52A04}" sibTransId="{67B2057B-A7B2-4C4E-A214-75B2F892ADBF}"/>
    <dgm:cxn modelId="{ABA77A93-B563-4570-8439-43F57C84F449}" type="presOf" srcId="{E1102A11-11B5-4361-A64D-37977BCCAACA}" destId="{246B494B-DD3D-4894-B40E-EB9E5AF30EC4}" srcOrd="0" destOrd="0" presId="urn:microsoft.com/office/officeart/2018/2/layout/IconVerticalSolidList"/>
    <dgm:cxn modelId="{4F6A15C9-786F-45DE-96D9-4D8070444DD4}" srcId="{2310C4C6-0078-48B9-AF36-C04CFD6FDBCD}" destId="{E1102A11-11B5-4361-A64D-37977BCCAACA}" srcOrd="3" destOrd="0" parTransId="{D1EBE4F6-A63A-4B79-A820-14784DC24A6C}" sibTransId="{FF723DCE-187B-4B26-8686-83F3EB971324}"/>
    <dgm:cxn modelId="{EAFA6085-E38B-40B7-92C8-8104DACF6979}" type="presParOf" srcId="{EC4405A6-9ED9-41EC-8AB8-577A192B659F}" destId="{DA437DD0-8F34-4771-AB92-8697ECCD7B09}" srcOrd="0" destOrd="0" presId="urn:microsoft.com/office/officeart/2018/2/layout/IconVerticalSolidList"/>
    <dgm:cxn modelId="{F9AF5935-FEEA-4232-837C-27D1DBE92DCA}" type="presParOf" srcId="{DA437DD0-8F34-4771-AB92-8697ECCD7B09}" destId="{DB4180A9-A2D8-433F-8CE7-B58265992D28}" srcOrd="0" destOrd="0" presId="urn:microsoft.com/office/officeart/2018/2/layout/IconVerticalSolidList"/>
    <dgm:cxn modelId="{14D94DBE-6965-4BAA-99AD-0B334B76493E}" type="presParOf" srcId="{DA437DD0-8F34-4771-AB92-8697ECCD7B09}" destId="{94AD91A9-3417-474D-8994-F9BC87EE281C}" srcOrd="1" destOrd="0" presId="urn:microsoft.com/office/officeart/2018/2/layout/IconVerticalSolidList"/>
    <dgm:cxn modelId="{95B78B7B-CAEF-4479-B8A9-371EB0D3DAC7}" type="presParOf" srcId="{DA437DD0-8F34-4771-AB92-8697ECCD7B09}" destId="{0A09F5B3-617E-4F1E-BDF0-4D82187F2883}" srcOrd="2" destOrd="0" presId="urn:microsoft.com/office/officeart/2018/2/layout/IconVerticalSolidList"/>
    <dgm:cxn modelId="{DD6AB47E-0693-495E-BA29-BD7B14FAF64F}" type="presParOf" srcId="{DA437DD0-8F34-4771-AB92-8697ECCD7B09}" destId="{CE966A1F-4062-4550-9E32-7896935AA3CF}" srcOrd="3" destOrd="0" presId="urn:microsoft.com/office/officeart/2018/2/layout/IconVerticalSolidList"/>
    <dgm:cxn modelId="{8A68E1F7-D614-4D12-95A8-AB575073B74F}" type="presParOf" srcId="{EC4405A6-9ED9-41EC-8AB8-577A192B659F}" destId="{F315B6B2-4477-4728-AB5E-DE3E48FDD9A2}" srcOrd="1" destOrd="0" presId="urn:microsoft.com/office/officeart/2018/2/layout/IconVerticalSolidList"/>
    <dgm:cxn modelId="{22BB679C-3FF6-4E78-82A6-D0631488773B}" type="presParOf" srcId="{EC4405A6-9ED9-41EC-8AB8-577A192B659F}" destId="{9B618EF8-049F-4074-A9FB-FAE05DEEF4A1}" srcOrd="2" destOrd="0" presId="urn:microsoft.com/office/officeart/2018/2/layout/IconVerticalSolidList"/>
    <dgm:cxn modelId="{0B7F4BCB-1F78-4B86-BD42-17E024F02A48}" type="presParOf" srcId="{9B618EF8-049F-4074-A9FB-FAE05DEEF4A1}" destId="{D3C5E8B6-2A31-4DEE-8060-038C07A5E200}" srcOrd="0" destOrd="0" presId="urn:microsoft.com/office/officeart/2018/2/layout/IconVerticalSolidList"/>
    <dgm:cxn modelId="{B4FB5E05-7039-4269-83A5-44ACD9A1AD9C}" type="presParOf" srcId="{9B618EF8-049F-4074-A9FB-FAE05DEEF4A1}" destId="{E4D87A36-163B-4A42-A284-D26E41690CCD}" srcOrd="1" destOrd="0" presId="urn:microsoft.com/office/officeart/2018/2/layout/IconVerticalSolidList"/>
    <dgm:cxn modelId="{B5B01311-EBFB-4BCD-A43C-3BBAA0FD4B0E}" type="presParOf" srcId="{9B618EF8-049F-4074-A9FB-FAE05DEEF4A1}" destId="{A97E2C97-D5F0-483E-8BB0-16248B6A21B3}" srcOrd="2" destOrd="0" presId="urn:microsoft.com/office/officeart/2018/2/layout/IconVerticalSolidList"/>
    <dgm:cxn modelId="{03BC1250-DF14-46D7-A21E-26D2CB631C06}" type="presParOf" srcId="{9B618EF8-049F-4074-A9FB-FAE05DEEF4A1}" destId="{4D86C8B3-A8AA-461E-9A56-A7FB3E05DDC4}" srcOrd="3" destOrd="0" presId="urn:microsoft.com/office/officeart/2018/2/layout/IconVerticalSolidList"/>
    <dgm:cxn modelId="{30CC9E19-7543-4949-B191-B08F1172CD8D}" type="presParOf" srcId="{EC4405A6-9ED9-41EC-8AB8-577A192B659F}" destId="{34361D6C-77D0-4691-82F6-502355610A30}" srcOrd="3" destOrd="0" presId="urn:microsoft.com/office/officeart/2018/2/layout/IconVerticalSolidList"/>
    <dgm:cxn modelId="{9BA25661-AEA5-46DC-B30B-1A676BCC3479}" type="presParOf" srcId="{EC4405A6-9ED9-41EC-8AB8-577A192B659F}" destId="{1DA9CEC0-DCFA-402D-99B5-6B04A3F226C2}" srcOrd="4" destOrd="0" presId="urn:microsoft.com/office/officeart/2018/2/layout/IconVerticalSolidList"/>
    <dgm:cxn modelId="{81A48CAE-4F37-47A4-B55A-0144507D0CA3}" type="presParOf" srcId="{1DA9CEC0-DCFA-402D-99B5-6B04A3F226C2}" destId="{0ADD159B-15A8-4316-80D4-624F77130D22}" srcOrd="0" destOrd="0" presId="urn:microsoft.com/office/officeart/2018/2/layout/IconVerticalSolidList"/>
    <dgm:cxn modelId="{12845B66-9688-410C-9424-13130A11DECF}" type="presParOf" srcId="{1DA9CEC0-DCFA-402D-99B5-6B04A3F226C2}" destId="{4063EF08-16BE-4ABF-BACE-52AF2C13DC05}" srcOrd="1" destOrd="0" presId="urn:microsoft.com/office/officeart/2018/2/layout/IconVerticalSolidList"/>
    <dgm:cxn modelId="{FDD19005-010F-4018-8016-66FC3BD4AA0D}" type="presParOf" srcId="{1DA9CEC0-DCFA-402D-99B5-6B04A3F226C2}" destId="{861C42A1-681F-4539-A2E2-01FFC240D7D5}" srcOrd="2" destOrd="0" presId="urn:microsoft.com/office/officeart/2018/2/layout/IconVerticalSolidList"/>
    <dgm:cxn modelId="{CC8B5794-6AF8-488E-BA22-D7EFBF0097E5}" type="presParOf" srcId="{1DA9CEC0-DCFA-402D-99B5-6B04A3F226C2}" destId="{830CCBD9-DA94-40A4-9D33-A03AC057B0F0}" srcOrd="3" destOrd="0" presId="urn:microsoft.com/office/officeart/2018/2/layout/IconVerticalSolidList"/>
    <dgm:cxn modelId="{CB4F4024-89B9-4548-B561-B9369CB1A57B}" type="presParOf" srcId="{EC4405A6-9ED9-41EC-8AB8-577A192B659F}" destId="{FA5F043F-BF5E-4BCE-A1A5-07FBC3E67BB4}" srcOrd="5" destOrd="0" presId="urn:microsoft.com/office/officeart/2018/2/layout/IconVerticalSolidList"/>
    <dgm:cxn modelId="{2FE27391-31FB-4AC6-9BB7-56CDDA11EA55}" type="presParOf" srcId="{EC4405A6-9ED9-41EC-8AB8-577A192B659F}" destId="{9C58685E-6452-4205-A036-57A6F7B13DBE}" srcOrd="6" destOrd="0" presId="urn:microsoft.com/office/officeart/2018/2/layout/IconVerticalSolidList"/>
    <dgm:cxn modelId="{32B03154-C073-47B5-A050-0A9B7CE06A03}" type="presParOf" srcId="{9C58685E-6452-4205-A036-57A6F7B13DBE}" destId="{13AE4B11-6ADF-421A-9CC8-1B77EFBA2ACC}" srcOrd="0" destOrd="0" presId="urn:microsoft.com/office/officeart/2018/2/layout/IconVerticalSolidList"/>
    <dgm:cxn modelId="{CE342F92-5957-4325-A815-158A6681A8AF}" type="presParOf" srcId="{9C58685E-6452-4205-A036-57A6F7B13DBE}" destId="{F1933328-3477-45E7-9CC8-517467C15E6C}" srcOrd="1" destOrd="0" presId="urn:microsoft.com/office/officeart/2018/2/layout/IconVerticalSolidList"/>
    <dgm:cxn modelId="{209FE05E-A1E8-4AA3-A9C2-437F0467B8B4}" type="presParOf" srcId="{9C58685E-6452-4205-A036-57A6F7B13DBE}" destId="{A4AC2602-3AB8-49D3-BD5F-4503F44D9FB6}" srcOrd="2" destOrd="0" presId="urn:microsoft.com/office/officeart/2018/2/layout/IconVerticalSolidList"/>
    <dgm:cxn modelId="{900D6F26-FEC6-406A-8DF5-4E3A8186E5B9}" type="presParOf" srcId="{9C58685E-6452-4205-A036-57A6F7B13DBE}" destId="{246B494B-DD3D-4894-B40E-EB9E5AF30EC4}" srcOrd="3" destOrd="0" presId="urn:microsoft.com/office/officeart/2018/2/layout/IconVerticalSolidList"/>
    <dgm:cxn modelId="{D0CF6042-F8F3-4A70-89B0-EB839E5605E5}" type="presParOf" srcId="{EC4405A6-9ED9-41EC-8AB8-577A192B659F}" destId="{7B6B7B0B-1D43-49C6-A8F4-44154D4BFA55}" srcOrd="7" destOrd="0" presId="urn:microsoft.com/office/officeart/2018/2/layout/IconVerticalSolidList"/>
    <dgm:cxn modelId="{382313AB-1B10-4B37-B024-9B1FD12DB19E}" type="presParOf" srcId="{EC4405A6-9ED9-41EC-8AB8-577A192B659F}" destId="{9CF46C32-C4C9-476A-BA54-2630D859B5EB}" srcOrd="8" destOrd="0" presId="urn:microsoft.com/office/officeart/2018/2/layout/IconVerticalSolidList"/>
    <dgm:cxn modelId="{54D93D89-6D02-4EE6-B972-2483088FD0D9}" type="presParOf" srcId="{9CF46C32-C4C9-476A-BA54-2630D859B5EB}" destId="{B9267AAE-AF3F-4CF4-B7E3-59897AAB44C9}" srcOrd="0" destOrd="0" presId="urn:microsoft.com/office/officeart/2018/2/layout/IconVerticalSolidList"/>
    <dgm:cxn modelId="{7DEFCED0-FCFC-4930-BDD9-1820FC6AB4DF}" type="presParOf" srcId="{9CF46C32-C4C9-476A-BA54-2630D859B5EB}" destId="{548D9D01-27D0-49CC-B67D-335CE65961AF}" srcOrd="1" destOrd="0" presId="urn:microsoft.com/office/officeart/2018/2/layout/IconVerticalSolidList"/>
    <dgm:cxn modelId="{3309EE94-7742-4AF6-B14E-A79D610E761E}" type="presParOf" srcId="{9CF46C32-C4C9-476A-BA54-2630D859B5EB}" destId="{75AF444D-711C-417E-8F16-AE827DD682EA}" srcOrd="2" destOrd="0" presId="urn:microsoft.com/office/officeart/2018/2/layout/IconVerticalSolidList"/>
    <dgm:cxn modelId="{3B9E5113-9A5C-4483-B724-81843D2F0761}" type="presParOf" srcId="{9CF46C32-C4C9-476A-BA54-2630D859B5EB}" destId="{F2C6592E-2464-443B-86C8-A0DDEF4ECC9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EB980F-B986-46A8-9391-DB26979F51A4}">
      <dsp:nvSpPr>
        <dsp:cNvPr id="0" name=""/>
        <dsp:cNvSpPr/>
      </dsp:nvSpPr>
      <dsp:spPr>
        <a:xfrm>
          <a:off x="0" y="0"/>
          <a:ext cx="4922520" cy="17296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/>
            <a:t>Mr Harris – PPA Wednesday afternoon</a:t>
          </a:r>
          <a:endParaRPr lang="en-US" sz="3200" kern="1200"/>
        </a:p>
      </dsp:txBody>
      <dsp:txXfrm>
        <a:off x="50660" y="50660"/>
        <a:ext cx="3134791" cy="1628329"/>
      </dsp:txXfrm>
    </dsp:sp>
    <dsp:sp modelId="{41F6B6B9-E63A-4E67-9F64-1B80FF6D168C}">
      <dsp:nvSpPr>
        <dsp:cNvPr id="0" name=""/>
        <dsp:cNvSpPr/>
      </dsp:nvSpPr>
      <dsp:spPr>
        <a:xfrm>
          <a:off x="868679" y="2114016"/>
          <a:ext cx="4922520" cy="17296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/>
            <a:t>PPA covered by Miss Gilbert </a:t>
          </a:r>
          <a:endParaRPr lang="en-US" sz="3200" kern="1200"/>
        </a:p>
      </dsp:txBody>
      <dsp:txXfrm>
        <a:off x="919339" y="2164676"/>
        <a:ext cx="2828247" cy="1628329"/>
      </dsp:txXfrm>
    </dsp:sp>
    <dsp:sp modelId="{BF745ECA-BD01-4E4B-AD0D-EB823A0B8054}">
      <dsp:nvSpPr>
        <dsp:cNvPr id="0" name=""/>
        <dsp:cNvSpPr/>
      </dsp:nvSpPr>
      <dsp:spPr>
        <a:xfrm>
          <a:off x="3798247" y="1359696"/>
          <a:ext cx="1124272" cy="112427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051208" y="1359696"/>
        <a:ext cx="618350" cy="8460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4180A9-A2D8-433F-8CE7-B58265992D28}">
      <dsp:nvSpPr>
        <dsp:cNvPr id="0" name=""/>
        <dsp:cNvSpPr/>
      </dsp:nvSpPr>
      <dsp:spPr>
        <a:xfrm>
          <a:off x="0" y="3879"/>
          <a:ext cx="4619621" cy="82635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AD91A9-3417-474D-8994-F9BC87EE281C}">
      <dsp:nvSpPr>
        <dsp:cNvPr id="0" name=""/>
        <dsp:cNvSpPr/>
      </dsp:nvSpPr>
      <dsp:spPr>
        <a:xfrm>
          <a:off x="249972" y="189809"/>
          <a:ext cx="454495" cy="45449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966A1F-4062-4550-9E32-7896935AA3CF}">
      <dsp:nvSpPr>
        <dsp:cNvPr id="0" name=""/>
        <dsp:cNvSpPr/>
      </dsp:nvSpPr>
      <dsp:spPr>
        <a:xfrm>
          <a:off x="954441" y="3879"/>
          <a:ext cx="3665179" cy="8263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456" tIns="87456" rIns="87456" bIns="87456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8.45am: Children to be in class – registration, choose their lunch for the day, zones board and ‘start of day’ morning work.</a:t>
          </a:r>
        </a:p>
      </dsp:txBody>
      <dsp:txXfrm>
        <a:off x="954441" y="3879"/>
        <a:ext cx="3665179" cy="826355"/>
      </dsp:txXfrm>
    </dsp:sp>
    <dsp:sp modelId="{D3C5E8B6-2A31-4DEE-8060-038C07A5E200}">
      <dsp:nvSpPr>
        <dsp:cNvPr id="0" name=""/>
        <dsp:cNvSpPr/>
      </dsp:nvSpPr>
      <dsp:spPr>
        <a:xfrm>
          <a:off x="0" y="1036824"/>
          <a:ext cx="4619621" cy="82635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D87A36-163B-4A42-A284-D26E41690CCD}">
      <dsp:nvSpPr>
        <dsp:cNvPr id="0" name=""/>
        <dsp:cNvSpPr/>
      </dsp:nvSpPr>
      <dsp:spPr>
        <a:xfrm>
          <a:off x="249972" y="1222754"/>
          <a:ext cx="454495" cy="45449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86C8B3-A8AA-461E-9A56-A7FB3E05DDC4}">
      <dsp:nvSpPr>
        <dsp:cNvPr id="0" name=""/>
        <dsp:cNvSpPr/>
      </dsp:nvSpPr>
      <dsp:spPr>
        <a:xfrm>
          <a:off x="954441" y="1036824"/>
          <a:ext cx="3665179" cy="8263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456" tIns="87456" rIns="87456" bIns="87456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9.00am: Assembly.</a:t>
          </a:r>
        </a:p>
      </dsp:txBody>
      <dsp:txXfrm>
        <a:off x="954441" y="1036824"/>
        <a:ext cx="3665179" cy="826355"/>
      </dsp:txXfrm>
    </dsp:sp>
    <dsp:sp modelId="{0ADD159B-15A8-4316-80D4-624F77130D22}">
      <dsp:nvSpPr>
        <dsp:cNvPr id="0" name=""/>
        <dsp:cNvSpPr/>
      </dsp:nvSpPr>
      <dsp:spPr>
        <a:xfrm>
          <a:off x="0" y="2069769"/>
          <a:ext cx="4619621" cy="82635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63EF08-16BE-4ABF-BACE-52AF2C13DC05}">
      <dsp:nvSpPr>
        <dsp:cNvPr id="0" name=""/>
        <dsp:cNvSpPr/>
      </dsp:nvSpPr>
      <dsp:spPr>
        <a:xfrm>
          <a:off x="249972" y="2255699"/>
          <a:ext cx="454495" cy="45449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0CCBD9-DA94-40A4-9D33-A03AC057B0F0}">
      <dsp:nvSpPr>
        <dsp:cNvPr id="0" name=""/>
        <dsp:cNvSpPr/>
      </dsp:nvSpPr>
      <dsp:spPr>
        <a:xfrm>
          <a:off x="954441" y="2069769"/>
          <a:ext cx="3665179" cy="8263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456" tIns="87456" rIns="87456" bIns="87456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10.15am: BREAK</a:t>
          </a:r>
        </a:p>
      </dsp:txBody>
      <dsp:txXfrm>
        <a:off x="954441" y="2069769"/>
        <a:ext cx="3665179" cy="826355"/>
      </dsp:txXfrm>
    </dsp:sp>
    <dsp:sp modelId="{13AE4B11-6ADF-421A-9CC8-1B77EFBA2ACC}">
      <dsp:nvSpPr>
        <dsp:cNvPr id="0" name=""/>
        <dsp:cNvSpPr/>
      </dsp:nvSpPr>
      <dsp:spPr>
        <a:xfrm>
          <a:off x="0" y="3102714"/>
          <a:ext cx="4619621" cy="82635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933328-3477-45E7-9CC8-517467C15E6C}">
      <dsp:nvSpPr>
        <dsp:cNvPr id="0" name=""/>
        <dsp:cNvSpPr/>
      </dsp:nvSpPr>
      <dsp:spPr>
        <a:xfrm>
          <a:off x="249972" y="3288644"/>
          <a:ext cx="454495" cy="45449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6B494B-DD3D-4894-B40E-EB9E5AF30EC4}">
      <dsp:nvSpPr>
        <dsp:cNvPr id="0" name=""/>
        <dsp:cNvSpPr/>
      </dsp:nvSpPr>
      <dsp:spPr>
        <a:xfrm>
          <a:off x="954441" y="3102714"/>
          <a:ext cx="3665179" cy="8263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456" tIns="87456" rIns="87456" bIns="87456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12-12.55pm: LUNCH</a:t>
          </a:r>
        </a:p>
      </dsp:txBody>
      <dsp:txXfrm>
        <a:off x="954441" y="3102714"/>
        <a:ext cx="3665179" cy="826355"/>
      </dsp:txXfrm>
    </dsp:sp>
    <dsp:sp modelId="{B9267AAE-AF3F-4CF4-B7E3-59897AAB44C9}">
      <dsp:nvSpPr>
        <dsp:cNvPr id="0" name=""/>
        <dsp:cNvSpPr/>
      </dsp:nvSpPr>
      <dsp:spPr>
        <a:xfrm>
          <a:off x="0" y="4135659"/>
          <a:ext cx="4619621" cy="82635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8D9D01-27D0-49CC-B67D-335CE65961AF}">
      <dsp:nvSpPr>
        <dsp:cNvPr id="0" name=""/>
        <dsp:cNvSpPr/>
      </dsp:nvSpPr>
      <dsp:spPr>
        <a:xfrm>
          <a:off x="249972" y="4321589"/>
          <a:ext cx="454495" cy="454495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C6592E-2464-443B-86C8-A0DDEF4ECC93}">
      <dsp:nvSpPr>
        <dsp:cNvPr id="0" name=""/>
        <dsp:cNvSpPr/>
      </dsp:nvSpPr>
      <dsp:spPr>
        <a:xfrm>
          <a:off x="954441" y="4135659"/>
          <a:ext cx="3665179" cy="8263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456" tIns="87456" rIns="87456" bIns="87456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3.15pm: HOME </a:t>
          </a:r>
        </a:p>
      </dsp:txBody>
      <dsp:txXfrm>
        <a:off x="954441" y="4135659"/>
        <a:ext cx="3665179" cy="8263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945B84-2DF4-4B0B-90D6-B605746ADC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7AB7F-204B-4BF4-96F5-A22D50223D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9247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97AB7F-204B-4BF4-96F5-A22D50223D1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608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History, Art, Science, PE,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97AB7F-204B-4BF4-96F5-A22D50223D1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8799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A49C9D-370D-A55E-931D-6DE73F1BB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BC08B1-56F2-33B1-8944-9118A08ED6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C2CE91-863F-C78E-C0F3-CBD4BA381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EFF4A4-5690-5DD3-FB71-1F7E6EF57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718C0E-8D07-C695-E2E5-1DE64935F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18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BC200-98C0-22B3-16F1-683EDCFB9B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5A1A37-BF6E-A04D-31E2-0176CFD5A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4A8225-2CB6-5E96-7604-E896E955A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122EE-5151-2331-8F68-60C77D682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3572C8-47E3-10F7-B71C-0B43E5044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85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ACF11-DF83-EA19-EB08-1E03044DF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AD8FC7-B83C-D99B-7817-08DF550A1F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2EB704-C56B-845E-A384-1A49635BB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7E9F13-3929-E1A5-8B33-50C8C92BC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8EBFFD-57E3-6E96-58BD-7224927E4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196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F2CAF0-479B-C0F6-B010-89CAD303C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68B69B-F5F6-84CE-B98C-F6B5D9020E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918342-A87F-51B6-7F26-C97AF21191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AD72A1-7825-501F-49D1-15F42B396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81331B-3464-4890-9F48-1B48A51E3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352FFC-C031-50D0-61C6-7AB68040B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491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D75D9-EC21-53AD-01F6-67ABD908E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9B8042-D4DE-8C10-575A-CA9D805B5E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68FC78-9C2C-B2C3-E1FE-457AE53FDC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8FCBB6-7188-0579-2154-C52E3B2EA7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3CA032-BA02-4746-8C87-BC4BE56C2E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32D6CC4-BA5A-1150-A462-E63026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DC2A9D-9CC1-18BF-C465-DA33DF4BA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0DEEC8-F836-3E50-1B06-2CA36BA5E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469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22C33-6216-33DA-0AE9-322C4B0EF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B99AC5-3B7B-7547-CBEF-8DBF1D530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813836-F0B0-4681-3004-0A0048CC1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850A47-7145-42A5-E385-D476B8EEA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595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544BC-6DD7-3D7D-9CA8-69CBAF623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6698FC-E28C-3334-F39E-3C4888D47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1BBFAF-A6F1-7A1E-F3C5-CAC782426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094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DD8B4-A2CF-839B-5F44-6A85AA1EB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29A938-A67D-4E37-EDE8-4220F935F8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A33FC2-12B9-9594-D6A9-EC5D7DE68B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3392C8-FBDA-4996-47F4-134CB20B4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4AFE5A-E162-75EE-3E4A-644D44013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42B89D-C1AA-6AEA-6983-301CCC394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839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69939-8F5A-4811-A977-E28B5C84E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4E744A-C93D-DCB2-FFF8-44EA70B784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8BAAB6-FF1B-FBAB-73F6-8EB16A1EF1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91D448-C329-F010-CBE8-400C88844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D848A5-6368-2B7A-F9A8-937C2C1E3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C70233-9EE2-CAF9-D7A5-796E2A573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048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11EBC-8242-7FF6-1B97-44015A632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072F76-7DF9-8965-ABFA-13A411EBB2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628006-9172-BE10-F4F7-C44C9EC7A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25F575-1378-87B6-47A6-F9E607BEF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4DEB39-40E0-6506-7D6F-4B821983B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245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AA1AAD-AF49-2529-41B0-76F288532A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79628C-17F7-F503-3265-4AD49B2070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CBB6F5-7EAC-21BD-BD7E-2807DC182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1831A-9D88-A1BF-5D54-2EB82D042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83439-4342-5B97-7344-405F02C0C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389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84653A-8821-31E1-0A3E-35DE20DFF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01C49C-ECE2-1856-A328-CDCA373A08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A89016-D639-6165-B0E2-3DD646E879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0EE54C-BEFC-9795-2227-0D377421F3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452F67-7C50-7336-EC6A-5E8ACE5167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171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k.harris@henhamugley.essex.sch.uk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cid:a08fd1f7-1614-4bb2-b634-3bc60728207f@eurprd02.prod.outlook.com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cid:cb97e97d-cade-461a-9a40-576efb6c95d7@eurprd02.prod.outlook.com" TargetMode="External"/><Relationship Id="rId3" Type="http://schemas.openxmlformats.org/officeDocument/2006/relationships/image" Target="../media/image21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cid:ba8d592a-52cb-4d6c-b4f8-787a0b94241c@eurprd02.prod.outlook.com" TargetMode="External"/><Relationship Id="rId5" Type="http://schemas.openxmlformats.org/officeDocument/2006/relationships/image" Target="../media/image22.jpeg"/><Relationship Id="rId4" Type="http://schemas.openxmlformats.org/officeDocument/2006/relationships/image" Target="cid:e6577739-5539-46a4-862b-dbfd1b161db6@eurprd02.prod.outlook.com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7" name="Rectangle 1030">
            <a:extLst>
              <a:ext uri="{FF2B5EF4-FFF2-40B4-BE49-F238E27FC236}">
                <a16:creationId xmlns:a16="http://schemas.microsoft.com/office/drawing/2014/main" id="{B9E248E0-55F8-4E45-A07F-B49E0EEA97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8" name="Arc 1032">
            <a:extLst>
              <a:ext uri="{FF2B5EF4-FFF2-40B4-BE49-F238E27FC236}">
                <a16:creationId xmlns:a16="http://schemas.microsoft.com/office/drawing/2014/main" id="{311F016A-A753-449B-9EA6-322199B71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92014">
            <a:off x="3109564" y="704848"/>
            <a:ext cx="2987899" cy="2987899"/>
          </a:xfrm>
          <a:prstGeom prst="arc">
            <a:avLst>
              <a:gd name="adj1" fmla="val 16200000"/>
              <a:gd name="adj2" fmla="val 2287352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Sycamore Tree: Plant Care &amp; Growing Guide | Farm Plastic Supply">
            <a:extLst>
              <a:ext uri="{FF2B5EF4-FFF2-40B4-BE49-F238E27FC236}">
                <a16:creationId xmlns:a16="http://schemas.microsoft.com/office/drawing/2014/main" id="{1FF5C23F-0C1B-017E-EF73-61A3EE2692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261" b="1"/>
          <a:stretch/>
        </p:blipFill>
        <p:spPr bwMode="auto">
          <a:xfrm>
            <a:off x="4252394" y="2577601"/>
            <a:ext cx="7462838" cy="4280399"/>
          </a:xfrm>
          <a:custGeom>
            <a:avLst/>
            <a:gdLst/>
            <a:ahLst/>
            <a:cxnLst/>
            <a:rect l="l" t="t" r="r" b="b"/>
            <a:pathLst>
              <a:path w="7462838" h="4280399">
                <a:moveTo>
                  <a:pt x="3731419" y="0"/>
                </a:moveTo>
                <a:cubicBezTo>
                  <a:pt x="5792225" y="0"/>
                  <a:pt x="7462838" y="1670613"/>
                  <a:pt x="7462838" y="3731419"/>
                </a:cubicBezTo>
                <a:cubicBezTo>
                  <a:pt x="7462838" y="3828019"/>
                  <a:pt x="7459167" y="3923762"/>
                  <a:pt x="7451957" y="4018516"/>
                </a:cubicBezTo>
                <a:lnTo>
                  <a:pt x="7422046" y="4280399"/>
                </a:lnTo>
                <a:lnTo>
                  <a:pt x="40793" y="4280399"/>
                </a:lnTo>
                <a:lnTo>
                  <a:pt x="10881" y="4018516"/>
                </a:lnTo>
                <a:cubicBezTo>
                  <a:pt x="3671" y="3923762"/>
                  <a:pt x="0" y="3828019"/>
                  <a:pt x="0" y="3731419"/>
                </a:cubicBezTo>
                <a:cubicBezTo>
                  <a:pt x="0" y="1670613"/>
                  <a:pt x="1670614" y="0"/>
                  <a:pt x="373141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23E6787-8A23-8A49-89C5-D82B7E80D4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60742" y="754840"/>
            <a:ext cx="4001034" cy="2757748"/>
          </a:xfrm>
        </p:spPr>
        <p:txBody>
          <a:bodyPr>
            <a:normAutofit fontScale="90000"/>
          </a:bodyPr>
          <a:lstStyle/>
          <a:p>
            <a:pPr algn="l"/>
            <a:r>
              <a:rPr lang="en-GB" sz="4700" b="1" dirty="0">
                <a:latin typeface="Twinkl Cursive Looped" panose="02000000000000000000" pitchFamily="2" charset="0"/>
              </a:rPr>
              <a:t>Welcome to Year 4 – Dick King Smith Class</a:t>
            </a:r>
            <a:br>
              <a:rPr lang="en-GB" sz="4700" dirty="0"/>
            </a:br>
            <a:endParaRPr lang="en-GB" sz="47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A397731-D913-B333-1FE9-B81C25FD6C5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1"/>
          <a:stretch/>
        </p:blipFill>
        <p:spPr>
          <a:xfrm>
            <a:off x="8610600" y="10"/>
            <a:ext cx="3581400" cy="3769196"/>
          </a:xfrm>
          <a:custGeom>
            <a:avLst/>
            <a:gdLst/>
            <a:ahLst/>
            <a:cxnLst/>
            <a:rect l="l" t="t" r="r" b="b"/>
            <a:pathLst>
              <a:path w="3581400" h="3769206">
                <a:moveTo>
                  <a:pt x="366014" y="0"/>
                </a:moveTo>
                <a:lnTo>
                  <a:pt x="3581400" y="0"/>
                </a:lnTo>
                <a:lnTo>
                  <a:pt x="3581400" y="3507525"/>
                </a:lnTo>
                <a:lnTo>
                  <a:pt x="3442408" y="3574481"/>
                </a:lnTo>
                <a:cubicBezTo>
                  <a:pt x="3145957" y="3699869"/>
                  <a:pt x="2820025" y="3769206"/>
                  <a:pt x="2477898" y="3769206"/>
                </a:cubicBezTo>
                <a:cubicBezTo>
                  <a:pt x="1109392" y="3769206"/>
                  <a:pt x="0" y="2659814"/>
                  <a:pt x="0" y="1291308"/>
                </a:cubicBezTo>
                <a:cubicBezTo>
                  <a:pt x="0" y="863650"/>
                  <a:pt x="108339" y="461296"/>
                  <a:pt x="299069" y="11019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27949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8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5BE342-B7D1-0AB6-DFEF-C06680CBF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>
            <a:normAutofit/>
          </a:bodyPr>
          <a:lstStyle/>
          <a:p>
            <a:pPr algn="ctr"/>
            <a:r>
              <a:rPr lang="en-GB" sz="6600" b="1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Our week</a:t>
            </a:r>
            <a:endParaRPr lang="en-GB" sz="6600" b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E220D0-438B-0F20-CC35-76C8B5E4C2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49" r="1823" b="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graphicFrame>
        <p:nvGraphicFramePr>
          <p:cNvPr id="26" name="Content Placeholder 2">
            <a:extLst>
              <a:ext uri="{FF2B5EF4-FFF2-40B4-BE49-F238E27FC236}">
                <a16:creationId xmlns:a16="http://schemas.microsoft.com/office/drawing/2014/main" id="{824ABEA9-38E0-3F48-9ADA-BF8375C9544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8312639"/>
              </p:ext>
            </p:extLst>
          </p:nvPr>
        </p:nvGraphicFramePr>
        <p:xfrm>
          <a:off x="5953760" y="2333297"/>
          <a:ext cx="5791200" cy="3843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8009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17">
            <a:extLst>
              <a:ext uri="{FF2B5EF4-FFF2-40B4-BE49-F238E27FC236}">
                <a16:creationId xmlns:a16="http://schemas.microsoft.com/office/drawing/2014/main" id="{AD96FDFD-4E42-4A06-B8B5-768A1DB9C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A4B035-22FF-35B4-9247-460B503263B5}"/>
              </a:ext>
            </a:extLst>
          </p:cNvPr>
          <p:cNvSpPr txBox="1"/>
          <p:nvPr/>
        </p:nvSpPr>
        <p:spPr>
          <a:xfrm>
            <a:off x="641738" y="1804167"/>
            <a:ext cx="5129475" cy="346556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/>
              <a:t>You can email me at: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>
                <a:hlinkClick r:id="rId2"/>
              </a:rPr>
              <a:t>k.harris@henhamugley.essex.sch.uk</a:t>
            </a:r>
            <a:endParaRPr lang="en-US" sz="28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You can arrange a meeting and pop in and see us.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Communicating with each other.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0543FF-F57F-AE76-157C-4CEF0E5BED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72" r="-1" b="7259"/>
          <a:stretch/>
        </p:blipFill>
        <p:spPr>
          <a:xfrm>
            <a:off x="8452968" y="3681465"/>
            <a:ext cx="3747932" cy="3176541"/>
          </a:xfrm>
          <a:custGeom>
            <a:avLst/>
            <a:gdLst/>
            <a:ahLst/>
            <a:cxnLst/>
            <a:rect l="l" t="t" r="r" b="b"/>
            <a:pathLst>
              <a:path w="3747932" h="3176541">
                <a:moveTo>
                  <a:pt x="3239865" y="21"/>
                </a:moveTo>
                <a:cubicBezTo>
                  <a:pt x="3261821" y="112"/>
                  <a:pt x="3278837" y="498"/>
                  <a:pt x="3290337" y="938"/>
                </a:cubicBezTo>
                <a:cubicBezTo>
                  <a:pt x="3401766" y="5376"/>
                  <a:pt x="3510165" y="23128"/>
                  <a:pt x="3616543" y="49449"/>
                </a:cubicBezTo>
                <a:lnTo>
                  <a:pt x="3747932" y="87091"/>
                </a:lnTo>
                <a:lnTo>
                  <a:pt x="3747932" y="3176541"/>
                </a:lnTo>
                <a:lnTo>
                  <a:pt x="401358" y="3176541"/>
                </a:lnTo>
                <a:lnTo>
                  <a:pt x="398780" y="3136258"/>
                </a:lnTo>
                <a:cubicBezTo>
                  <a:pt x="400956" y="3079023"/>
                  <a:pt x="437945" y="3052703"/>
                  <a:pt x="483325" y="3030665"/>
                </a:cubicBezTo>
                <a:cubicBezTo>
                  <a:pt x="498866" y="3023015"/>
                  <a:pt x="520932" y="3023320"/>
                  <a:pt x="526840" y="2999447"/>
                </a:cubicBezTo>
                <a:cubicBezTo>
                  <a:pt x="501352" y="2976798"/>
                  <a:pt x="470270" y="2995161"/>
                  <a:pt x="442916" y="2988735"/>
                </a:cubicBezTo>
                <a:cubicBezTo>
                  <a:pt x="420228" y="2983533"/>
                  <a:pt x="382618" y="2986286"/>
                  <a:pt x="413701" y="2944662"/>
                </a:cubicBezTo>
                <a:cubicBezTo>
                  <a:pt x="422716" y="2932726"/>
                  <a:pt x="412147" y="2923542"/>
                  <a:pt x="400645" y="2922625"/>
                </a:cubicBezTo>
                <a:cubicBezTo>
                  <a:pt x="308644" y="2913137"/>
                  <a:pt x="350915" y="2828968"/>
                  <a:pt x="321386" y="2784590"/>
                </a:cubicBezTo>
                <a:cubicBezTo>
                  <a:pt x="313307" y="2772348"/>
                  <a:pt x="322010" y="2751230"/>
                  <a:pt x="334753" y="2746027"/>
                </a:cubicBezTo>
                <a:cubicBezTo>
                  <a:pt x="416187" y="2711746"/>
                  <a:pt x="427377" y="2630027"/>
                  <a:pt x="466852" y="2559632"/>
                </a:cubicBezTo>
                <a:cubicBezTo>
                  <a:pt x="423957" y="2531782"/>
                  <a:pt x="372673" y="2525661"/>
                  <a:pt x="326361" y="2507602"/>
                </a:cubicBezTo>
                <a:cubicBezTo>
                  <a:pt x="278183" y="2488626"/>
                  <a:pt x="278183" y="2474547"/>
                  <a:pt x="317968" y="2419457"/>
                </a:cubicBezTo>
                <a:cubicBezTo>
                  <a:pt x="214465" y="2407519"/>
                  <a:pt x="214465" y="2407519"/>
                  <a:pt x="246479" y="2320903"/>
                </a:cubicBezTo>
                <a:cubicBezTo>
                  <a:pt x="159758" y="2312945"/>
                  <a:pt x="102570" y="2271933"/>
                  <a:pt x="89205" y="2182255"/>
                </a:cubicBezTo>
                <a:cubicBezTo>
                  <a:pt x="82677" y="2138795"/>
                  <a:pt x="43514" y="2118290"/>
                  <a:pt x="0" y="2089213"/>
                </a:cubicBezTo>
                <a:cubicBezTo>
                  <a:pt x="54081" y="2061053"/>
                  <a:pt x="90759" y="2002290"/>
                  <a:pt x="153855" y="2064423"/>
                </a:cubicBezTo>
                <a:cubicBezTo>
                  <a:pt x="176855" y="2087070"/>
                  <a:pt x="174683" y="2058300"/>
                  <a:pt x="177788" y="2050037"/>
                </a:cubicBezTo>
                <a:cubicBezTo>
                  <a:pt x="185247" y="2029838"/>
                  <a:pt x="169707" y="2016369"/>
                  <a:pt x="159450" y="2001067"/>
                </a:cubicBezTo>
                <a:cubicBezTo>
                  <a:pt x="149504" y="1985763"/>
                  <a:pt x="137691" y="1969543"/>
                  <a:pt x="134895" y="1952400"/>
                </a:cubicBezTo>
                <a:cubicBezTo>
                  <a:pt x="133031" y="1940465"/>
                  <a:pt x="142044" y="1923021"/>
                  <a:pt x="151990" y="1914144"/>
                </a:cubicBezTo>
                <a:cubicBezTo>
                  <a:pt x="204209" y="1867316"/>
                  <a:pt x="173127" y="1762030"/>
                  <a:pt x="271969" y="1748562"/>
                </a:cubicBezTo>
                <a:cubicBezTo>
                  <a:pt x="316415" y="1742443"/>
                  <a:pt x="337860" y="1703878"/>
                  <a:pt x="370497" y="1682760"/>
                </a:cubicBezTo>
                <a:cubicBezTo>
                  <a:pt x="483946" y="1608999"/>
                  <a:pt x="559787" y="1514119"/>
                  <a:pt x="594908" y="1383735"/>
                </a:cubicBezTo>
                <a:cubicBezTo>
                  <a:pt x="604543" y="1347620"/>
                  <a:pt x="641532" y="1318542"/>
                  <a:pt x="665465" y="1286713"/>
                </a:cubicBezTo>
                <a:cubicBezTo>
                  <a:pt x="653963" y="1263452"/>
                  <a:pt x="591178" y="1313647"/>
                  <a:pt x="613246" y="1252435"/>
                </a:cubicBezTo>
                <a:cubicBezTo>
                  <a:pt x="630030" y="1206524"/>
                  <a:pt x="672925" y="1178060"/>
                  <a:pt x="713332" y="1150820"/>
                </a:cubicBezTo>
                <a:cubicBezTo>
                  <a:pt x="759333" y="1119908"/>
                  <a:pt x="810307" y="1095117"/>
                  <a:pt x="831133" y="1037883"/>
                </a:cubicBezTo>
                <a:cubicBezTo>
                  <a:pt x="835485" y="1025640"/>
                  <a:pt x="849470" y="1012785"/>
                  <a:pt x="861903" y="1007887"/>
                </a:cubicBezTo>
                <a:cubicBezTo>
                  <a:pt x="1469751" y="63584"/>
                  <a:pt x="2910527" y="-1353"/>
                  <a:pt x="3239865" y="21"/>
                </a:cubicBezTo>
                <a:close/>
              </a:path>
            </a:pathLst>
          </a:cu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6855366-2876-CA50-54F2-CF569F05F02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833" b="366"/>
          <a:stretch/>
        </p:blipFill>
        <p:spPr>
          <a:xfrm>
            <a:off x="5398276" y="2457970"/>
            <a:ext cx="3458367" cy="3476265"/>
          </a:xfrm>
          <a:custGeom>
            <a:avLst/>
            <a:gdLst/>
            <a:ahLst/>
            <a:cxnLst/>
            <a:rect l="l" t="t" r="r" b="b"/>
            <a:pathLst>
              <a:path w="3458367" h="3476265">
                <a:moveTo>
                  <a:pt x="549716" y="15"/>
                </a:moveTo>
                <a:cubicBezTo>
                  <a:pt x="557611" y="271"/>
                  <a:pt x="565778" y="3856"/>
                  <a:pt x="573176" y="4995"/>
                </a:cubicBezTo>
                <a:cubicBezTo>
                  <a:pt x="736504" y="30493"/>
                  <a:pt x="899830" y="58040"/>
                  <a:pt x="1063336" y="82398"/>
                </a:cubicBezTo>
                <a:cubicBezTo>
                  <a:pt x="1216195" y="105163"/>
                  <a:pt x="1370136" y="110398"/>
                  <a:pt x="1523717" y="122237"/>
                </a:cubicBezTo>
                <a:cubicBezTo>
                  <a:pt x="1709602" y="136580"/>
                  <a:pt x="1895127" y="156841"/>
                  <a:pt x="2079929" y="188711"/>
                </a:cubicBezTo>
                <a:cubicBezTo>
                  <a:pt x="2208244" y="211023"/>
                  <a:pt x="2337823" y="226502"/>
                  <a:pt x="2467943" y="208745"/>
                </a:cubicBezTo>
                <a:cubicBezTo>
                  <a:pt x="2474439" y="207834"/>
                  <a:pt x="2481839" y="204876"/>
                  <a:pt x="2487253" y="207834"/>
                </a:cubicBezTo>
                <a:cubicBezTo>
                  <a:pt x="2550419" y="241073"/>
                  <a:pt x="2619357" y="217168"/>
                  <a:pt x="2684869" y="238113"/>
                </a:cubicBezTo>
                <a:cubicBezTo>
                  <a:pt x="2668085" y="318930"/>
                  <a:pt x="2596077" y="312327"/>
                  <a:pt x="2555471" y="368331"/>
                </a:cubicBezTo>
                <a:cubicBezTo>
                  <a:pt x="2621704" y="390639"/>
                  <a:pt x="2681259" y="413178"/>
                  <a:pt x="2741717" y="430023"/>
                </a:cubicBezTo>
                <a:cubicBezTo>
                  <a:pt x="2805785" y="447780"/>
                  <a:pt x="2860106" y="495816"/>
                  <a:pt x="2922728" y="517216"/>
                </a:cubicBezTo>
                <a:cubicBezTo>
                  <a:pt x="2936085" y="521769"/>
                  <a:pt x="2952146" y="537704"/>
                  <a:pt x="2956838" y="553184"/>
                </a:cubicBezTo>
                <a:cubicBezTo>
                  <a:pt x="2971997" y="603269"/>
                  <a:pt x="3274647" y="743732"/>
                  <a:pt x="3238914" y="788350"/>
                </a:cubicBezTo>
                <a:cubicBezTo>
                  <a:pt x="3224116" y="806791"/>
                  <a:pt x="3204986" y="819994"/>
                  <a:pt x="3184953" y="838207"/>
                </a:cubicBezTo>
                <a:cubicBezTo>
                  <a:pt x="3215093" y="872582"/>
                  <a:pt x="3249020" y="887608"/>
                  <a:pt x="3285115" y="897852"/>
                </a:cubicBezTo>
                <a:cubicBezTo>
                  <a:pt x="3295944" y="901039"/>
                  <a:pt x="3306591" y="907413"/>
                  <a:pt x="3307674" y="922894"/>
                </a:cubicBezTo>
                <a:cubicBezTo>
                  <a:pt x="3308757" y="939056"/>
                  <a:pt x="3297748" y="945429"/>
                  <a:pt x="3288544" y="952944"/>
                </a:cubicBezTo>
                <a:cubicBezTo>
                  <a:pt x="3275731" y="963415"/>
                  <a:pt x="3263278" y="972523"/>
                  <a:pt x="3247036" y="973888"/>
                </a:cubicBezTo>
                <a:cubicBezTo>
                  <a:pt x="3220325" y="975937"/>
                  <a:pt x="3207513" y="1005076"/>
                  <a:pt x="3191993" y="1026930"/>
                </a:cubicBezTo>
                <a:cubicBezTo>
                  <a:pt x="3183330" y="1039224"/>
                  <a:pt x="3178998" y="1064037"/>
                  <a:pt x="3194157" y="1068363"/>
                </a:cubicBezTo>
                <a:cubicBezTo>
                  <a:pt x="3230613" y="1078837"/>
                  <a:pt x="3227725" y="1109114"/>
                  <a:pt x="3226824" y="1143489"/>
                </a:cubicBezTo>
                <a:cubicBezTo>
                  <a:pt x="3225560" y="1186061"/>
                  <a:pt x="3204083" y="1205638"/>
                  <a:pt x="3177734" y="1222030"/>
                </a:cubicBezTo>
                <a:cubicBezTo>
                  <a:pt x="3168711" y="1227720"/>
                  <a:pt x="3155898" y="1227493"/>
                  <a:pt x="3152469" y="1245250"/>
                </a:cubicBezTo>
                <a:cubicBezTo>
                  <a:pt x="3167267" y="1262097"/>
                  <a:pt x="3185314" y="1248439"/>
                  <a:pt x="3201197" y="1253218"/>
                </a:cubicBezTo>
                <a:cubicBezTo>
                  <a:pt x="3214370" y="1257088"/>
                  <a:pt x="3236208" y="1255040"/>
                  <a:pt x="3218160" y="1286000"/>
                </a:cubicBezTo>
                <a:cubicBezTo>
                  <a:pt x="3212926" y="1294878"/>
                  <a:pt x="3219062" y="1301709"/>
                  <a:pt x="3225741" y="1302392"/>
                </a:cubicBezTo>
                <a:cubicBezTo>
                  <a:pt x="3279159" y="1309449"/>
                  <a:pt x="3254615" y="1372054"/>
                  <a:pt x="3271761" y="1405063"/>
                </a:cubicBezTo>
                <a:cubicBezTo>
                  <a:pt x="3276452" y="1414169"/>
                  <a:pt x="3271399" y="1429877"/>
                  <a:pt x="3263999" y="1433747"/>
                </a:cubicBezTo>
                <a:cubicBezTo>
                  <a:pt x="3216716" y="1459245"/>
                  <a:pt x="3210220" y="1520028"/>
                  <a:pt x="3187299" y="1572389"/>
                </a:cubicBezTo>
                <a:cubicBezTo>
                  <a:pt x="3212205" y="1593104"/>
                  <a:pt x="3241982" y="1597657"/>
                  <a:pt x="3268872" y="1611089"/>
                </a:cubicBezTo>
                <a:cubicBezTo>
                  <a:pt x="3296846" y="1625204"/>
                  <a:pt x="3296846" y="1635676"/>
                  <a:pt x="3273746" y="1676653"/>
                </a:cubicBezTo>
                <a:cubicBezTo>
                  <a:pt x="3333842" y="1685532"/>
                  <a:pt x="3333842" y="1685532"/>
                  <a:pt x="3315254" y="1749957"/>
                </a:cubicBezTo>
                <a:cubicBezTo>
                  <a:pt x="3365607" y="1755877"/>
                  <a:pt x="3398812" y="1786382"/>
                  <a:pt x="3406572" y="1853085"/>
                </a:cubicBezTo>
                <a:cubicBezTo>
                  <a:pt x="3410362" y="1885411"/>
                  <a:pt x="3433101" y="1900663"/>
                  <a:pt x="3458367" y="1922291"/>
                </a:cubicBezTo>
                <a:cubicBezTo>
                  <a:pt x="3426966" y="1943236"/>
                  <a:pt x="3405669" y="1986945"/>
                  <a:pt x="3369034" y="1940730"/>
                </a:cubicBezTo>
                <a:cubicBezTo>
                  <a:pt x="3355680" y="1923885"/>
                  <a:pt x="3356941" y="1945284"/>
                  <a:pt x="3355138" y="1951430"/>
                </a:cubicBezTo>
                <a:cubicBezTo>
                  <a:pt x="3350807" y="1966455"/>
                  <a:pt x="3359830" y="1976472"/>
                  <a:pt x="3365786" y="1987854"/>
                </a:cubicBezTo>
                <a:cubicBezTo>
                  <a:pt x="3371561" y="1999237"/>
                  <a:pt x="3378420" y="2011302"/>
                  <a:pt x="3380043" y="2024054"/>
                </a:cubicBezTo>
                <a:cubicBezTo>
                  <a:pt x="3381125" y="2032931"/>
                  <a:pt x="3375892" y="2045905"/>
                  <a:pt x="3370117" y="2052509"/>
                </a:cubicBezTo>
                <a:cubicBezTo>
                  <a:pt x="3339797" y="2087340"/>
                  <a:pt x="3357844" y="2165652"/>
                  <a:pt x="3300454" y="2175670"/>
                </a:cubicBezTo>
                <a:cubicBezTo>
                  <a:pt x="3274647" y="2180221"/>
                  <a:pt x="3262195" y="2208906"/>
                  <a:pt x="3243246" y="2224614"/>
                </a:cubicBezTo>
                <a:cubicBezTo>
                  <a:pt x="3177374" y="2279478"/>
                  <a:pt x="3133338" y="2350051"/>
                  <a:pt x="3112946" y="2447031"/>
                </a:cubicBezTo>
                <a:cubicBezTo>
                  <a:pt x="3107352" y="2473894"/>
                  <a:pt x="3085875" y="2495522"/>
                  <a:pt x="3071979" y="2519197"/>
                </a:cubicBezTo>
                <a:cubicBezTo>
                  <a:pt x="3078657" y="2536499"/>
                  <a:pt x="3115112" y="2499164"/>
                  <a:pt x="3102298" y="2544694"/>
                </a:cubicBezTo>
                <a:cubicBezTo>
                  <a:pt x="3092553" y="2578843"/>
                  <a:pt x="3067647" y="2600014"/>
                  <a:pt x="3044185" y="2620276"/>
                </a:cubicBezTo>
                <a:cubicBezTo>
                  <a:pt x="3017476" y="2643268"/>
                  <a:pt x="2987879" y="2661708"/>
                  <a:pt x="2975787" y="2704279"/>
                </a:cubicBezTo>
                <a:cubicBezTo>
                  <a:pt x="2973260" y="2713386"/>
                  <a:pt x="2965140" y="2722947"/>
                  <a:pt x="2957921" y="2726591"/>
                </a:cubicBezTo>
                <a:cubicBezTo>
                  <a:pt x="2581458" y="3475797"/>
                  <a:pt x="1654740" y="3480805"/>
                  <a:pt x="1547901" y="3475568"/>
                </a:cubicBezTo>
                <a:cubicBezTo>
                  <a:pt x="1418503" y="3468966"/>
                  <a:pt x="1296143" y="3422753"/>
                  <a:pt x="1176132" y="3365156"/>
                </a:cubicBezTo>
                <a:cubicBezTo>
                  <a:pt x="1125418" y="3340797"/>
                  <a:pt x="1078316" y="3306195"/>
                  <a:pt x="1029045" y="3279332"/>
                </a:cubicBezTo>
                <a:cubicBezTo>
                  <a:pt x="961009" y="3242223"/>
                  <a:pt x="908492" y="3171424"/>
                  <a:pt x="840634" y="3141601"/>
                </a:cubicBezTo>
                <a:cubicBezTo>
                  <a:pt x="770793" y="3110867"/>
                  <a:pt x="711057" y="3054638"/>
                  <a:pt x="639229" y="3030734"/>
                </a:cubicBezTo>
                <a:cubicBezTo>
                  <a:pt x="601330" y="3017985"/>
                  <a:pt x="564695" y="2994993"/>
                  <a:pt x="570649" y="2929200"/>
                </a:cubicBezTo>
                <a:cubicBezTo>
                  <a:pt x="572274" y="2910532"/>
                  <a:pt x="562349" y="2895282"/>
                  <a:pt x="546647" y="2900745"/>
                </a:cubicBezTo>
                <a:cubicBezTo>
                  <a:pt x="516690" y="2910989"/>
                  <a:pt x="503154" y="2883898"/>
                  <a:pt x="486550" y="2863636"/>
                </a:cubicBezTo>
                <a:cubicBezTo>
                  <a:pt x="456953" y="2827667"/>
                  <a:pt x="428801" y="2789422"/>
                  <a:pt x="381697" y="2783503"/>
                </a:cubicBezTo>
                <a:cubicBezTo>
                  <a:pt x="390720" y="2755272"/>
                  <a:pt x="406060" y="2759371"/>
                  <a:pt x="420137" y="2765290"/>
                </a:cubicBezTo>
                <a:cubicBezTo>
                  <a:pt x="457133" y="2780772"/>
                  <a:pt x="493769" y="2798300"/>
                  <a:pt x="530765" y="2813781"/>
                </a:cubicBezTo>
                <a:cubicBezTo>
                  <a:pt x="554948" y="2823799"/>
                  <a:pt x="578952" y="2837912"/>
                  <a:pt x="611257" y="2826755"/>
                </a:cubicBezTo>
                <a:cubicBezTo>
                  <a:pt x="583463" y="2769843"/>
                  <a:pt x="536180" y="2759598"/>
                  <a:pt x="497920" y="2742071"/>
                </a:cubicBezTo>
                <a:cubicBezTo>
                  <a:pt x="450096" y="2719988"/>
                  <a:pt x="421942" y="2678326"/>
                  <a:pt x="388193" y="2631885"/>
                </a:cubicBezTo>
                <a:cubicBezTo>
                  <a:pt x="423386" y="2620730"/>
                  <a:pt x="445223" y="2654879"/>
                  <a:pt x="472834" y="2653056"/>
                </a:cubicBezTo>
                <a:cubicBezTo>
                  <a:pt x="474279" y="2647140"/>
                  <a:pt x="476804" y="2638488"/>
                  <a:pt x="476444" y="2638259"/>
                </a:cubicBezTo>
                <a:cubicBezTo>
                  <a:pt x="431326" y="2612763"/>
                  <a:pt x="410211" y="2564956"/>
                  <a:pt x="403173" y="2507131"/>
                </a:cubicBezTo>
                <a:cubicBezTo>
                  <a:pt x="399563" y="2477310"/>
                  <a:pt x="383140" y="2467976"/>
                  <a:pt x="366897" y="2454316"/>
                </a:cubicBezTo>
                <a:cubicBezTo>
                  <a:pt x="310230" y="2405826"/>
                  <a:pt x="250314" y="2361890"/>
                  <a:pt x="203752" y="2295188"/>
                </a:cubicBezTo>
                <a:cubicBezTo>
                  <a:pt x="257532" y="2304066"/>
                  <a:pt x="300665" y="2347547"/>
                  <a:pt x="358597" y="2366215"/>
                </a:cubicBezTo>
                <a:cubicBezTo>
                  <a:pt x="312577" y="2292910"/>
                  <a:pt x="253020" y="2255803"/>
                  <a:pt x="198698" y="2211409"/>
                </a:cubicBezTo>
                <a:cubicBezTo>
                  <a:pt x="173974" y="2191149"/>
                  <a:pt x="151055" y="2165197"/>
                  <a:pt x="121097" y="2154269"/>
                </a:cubicBezTo>
                <a:cubicBezTo>
                  <a:pt x="110448" y="2150400"/>
                  <a:pt x="92943" y="2142204"/>
                  <a:pt x="101425" y="2120577"/>
                </a:cubicBezTo>
                <a:cubicBezTo>
                  <a:pt x="108643" y="2102593"/>
                  <a:pt x="122900" y="2108055"/>
                  <a:pt x="135895" y="2113292"/>
                </a:cubicBezTo>
                <a:cubicBezTo>
                  <a:pt x="167116" y="2126269"/>
                  <a:pt x="199421" y="2126495"/>
                  <a:pt x="241652" y="2126269"/>
                </a:cubicBezTo>
                <a:cubicBezTo>
                  <a:pt x="206279" y="2066851"/>
                  <a:pt x="141489" y="2084608"/>
                  <a:pt x="111170" y="2022231"/>
                </a:cubicBezTo>
                <a:cubicBezTo>
                  <a:pt x="149069" y="2011302"/>
                  <a:pt x="178305" y="2033841"/>
                  <a:pt x="208987" y="2038166"/>
                </a:cubicBezTo>
                <a:cubicBezTo>
                  <a:pt x="236777" y="2042036"/>
                  <a:pt x="243636" y="2031565"/>
                  <a:pt x="237139" y="1997188"/>
                </a:cubicBezTo>
                <a:cubicBezTo>
                  <a:pt x="227034" y="1943690"/>
                  <a:pt x="242193" y="1916371"/>
                  <a:pt x="282618" y="1930941"/>
                </a:cubicBezTo>
                <a:cubicBezTo>
                  <a:pt x="320155" y="1944601"/>
                  <a:pt x="324125" y="1924568"/>
                  <a:pt x="314019" y="1894062"/>
                </a:cubicBezTo>
                <a:cubicBezTo>
                  <a:pt x="299582" y="1849671"/>
                  <a:pt x="316004" y="1815295"/>
                  <a:pt x="327194" y="1777960"/>
                </a:cubicBezTo>
                <a:cubicBezTo>
                  <a:pt x="344339" y="1721045"/>
                  <a:pt x="337121" y="1693272"/>
                  <a:pt x="300123" y="1650929"/>
                </a:cubicBezTo>
                <a:cubicBezTo>
                  <a:pt x="279370" y="1627251"/>
                  <a:pt x="256992" y="1607219"/>
                  <a:pt x="226852" y="1586731"/>
                </a:cubicBezTo>
                <a:cubicBezTo>
                  <a:pt x="296334" y="1575576"/>
                  <a:pt x="223423" y="1538013"/>
                  <a:pt x="247968" y="1514564"/>
                </a:cubicBezTo>
                <a:cubicBezTo>
                  <a:pt x="297056" y="1505003"/>
                  <a:pt x="337121" y="1579673"/>
                  <a:pt x="403895" y="1558274"/>
                </a:cubicBezTo>
                <a:cubicBezTo>
                  <a:pt x="321420" y="1493619"/>
                  <a:pt x="230281" y="1472448"/>
                  <a:pt x="170546" y="1386396"/>
                </a:cubicBezTo>
                <a:cubicBezTo>
                  <a:pt x="184261" y="1366817"/>
                  <a:pt x="197977" y="1385030"/>
                  <a:pt x="209707" y="1377746"/>
                </a:cubicBezTo>
                <a:cubicBezTo>
                  <a:pt x="209346" y="1373192"/>
                  <a:pt x="210250" y="1366362"/>
                  <a:pt x="208083" y="1364314"/>
                </a:cubicBezTo>
                <a:cubicBezTo>
                  <a:pt x="163508" y="1317416"/>
                  <a:pt x="162784" y="1316279"/>
                  <a:pt x="210610" y="1281675"/>
                </a:cubicBezTo>
                <a:cubicBezTo>
                  <a:pt x="227394" y="1269609"/>
                  <a:pt x="225950" y="1258909"/>
                  <a:pt x="217108" y="1243657"/>
                </a:cubicBezTo>
                <a:cubicBezTo>
                  <a:pt x="210790" y="1232957"/>
                  <a:pt x="203211" y="1223395"/>
                  <a:pt x="206820" y="1199947"/>
                </a:cubicBezTo>
                <a:cubicBezTo>
                  <a:pt x="232988" y="1229998"/>
                  <a:pt x="359499" y="1220208"/>
                  <a:pt x="381877" y="1217021"/>
                </a:cubicBezTo>
                <a:cubicBezTo>
                  <a:pt x="406963" y="1213607"/>
                  <a:pt x="431688" y="1199037"/>
                  <a:pt x="458035" y="1207003"/>
                </a:cubicBezTo>
                <a:cubicBezTo>
                  <a:pt x="479150" y="1213381"/>
                  <a:pt x="576966" y="1275073"/>
                  <a:pt x="590863" y="1204273"/>
                </a:cubicBezTo>
                <a:cubicBezTo>
                  <a:pt x="591585" y="1200858"/>
                  <a:pt x="631107" y="1208826"/>
                  <a:pt x="652403" y="1212696"/>
                </a:cubicBezTo>
                <a:cubicBezTo>
                  <a:pt x="671172" y="1215883"/>
                  <a:pt x="692288" y="1229998"/>
                  <a:pt x="704920" y="1201769"/>
                </a:cubicBezTo>
                <a:cubicBezTo>
                  <a:pt x="712320" y="1185150"/>
                  <a:pt x="681820" y="1153051"/>
                  <a:pt x="654569" y="1150320"/>
                </a:cubicBezTo>
                <a:cubicBezTo>
                  <a:pt x="630926" y="1147814"/>
                  <a:pt x="606202" y="1144172"/>
                  <a:pt x="583643" y="1151001"/>
                </a:cubicBezTo>
                <a:cubicBezTo>
                  <a:pt x="555852" y="1159198"/>
                  <a:pt x="540873" y="1145995"/>
                  <a:pt x="533111" y="1117538"/>
                </a:cubicBezTo>
                <a:cubicBezTo>
                  <a:pt x="524450" y="1086122"/>
                  <a:pt x="507845" y="1071550"/>
                  <a:pt x="484926" y="1056980"/>
                </a:cubicBezTo>
                <a:cubicBezTo>
                  <a:pt x="429340" y="1021696"/>
                  <a:pt x="375921" y="980946"/>
                  <a:pt x="314922" y="960456"/>
                </a:cubicBezTo>
                <a:cubicBezTo>
                  <a:pt x="302830" y="956358"/>
                  <a:pt x="289476" y="950894"/>
                  <a:pt x="283881" y="923805"/>
                </a:cubicBezTo>
                <a:cubicBezTo>
                  <a:pt x="449013" y="964326"/>
                  <a:pt x="599526" y="1069958"/>
                  <a:pt x="769890" y="1063811"/>
                </a:cubicBezTo>
                <a:cubicBezTo>
                  <a:pt x="723329" y="1030346"/>
                  <a:pt x="669369" y="1028524"/>
                  <a:pt x="619738" y="1005076"/>
                </a:cubicBezTo>
                <a:cubicBezTo>
                  <a:pt x="654930" y="987546"/>
                  <a:pt x="687956" y="1005759"/>
                  <a:pt x="721344" y="1015777"/>
                </a:cubicBezTo>
                <a:cubicBezTo>
                  <a:pt x="749317" y="1023970"/>
                  <a:pt x="774583" y="1025337"/>
                  <a:pt x="777650" y="976393"/>
                </a:cubicBezTo>
                <a:cubicBezTo>
                  <a:pt x="776566" y="973205"/>
                  <a:pt x="776747" y="969107"/>
                  <a:pt x="776929" y="965238"/>
                </a:cubicBezTo>
                <a:cubicBezTo>
                  <a:pt x="767542" y="944976"/>
                  <a:pt x="752926" y="934504"/>
                  <a:pt x="735601" y="928584"/>
                </a:cubicBezTo>
                <a:cubicBezTo>
                  <a:pt x="725133" y="924942"/>
                  <a:pt x="711237" y="919478"/>
                  <a:pt x="711416" y="904909"/>
                </a:cubicBezTo>
                <a:cubicBezTo>
                  <a:pt x="711958" y="850955"/>
                  <a:pt x="678571" y="835246"/>
                  <a:pt x="645185" y="819539"/>
                </a:cubicBezTo>
                <a:cubicBezTo>
                  <a:pt x="663773" y="792676"/>
                  <a:pt x="678391" y="812481"/>
                  <a:pt x="692468" y="810433"/>
                </a:cubicBezTo>
                <a:cubicBezTo>
                  <a:pt x="701672" y="809067"/>
                  <a:pt x="709973" y="806563"/>
                  <a:pt x="709973" y="792676"/>
                </a:cubicBezTo>
                <a:cubicBezTo>
                  <a:pt x="710154" y="781065"/>
                  <a:pt x="705822" y="767861"/>
                  <a:pt x="696799" y="767635"/>
                </a:cubicBezTo>
                <a:cubicBezTo>
                  <a:pt x="640312" y="765585"/>
                  <a:pt x="609090" y="690914"/>
                  <a:pt x="550437" y="690687"/>
                </a:cubicBezTo>
                <a:cubicBezTo>
                  <a:pt x="515425" y="690687"/>
                  <a:pt x="568666" y="648572"/>
                  <a:pt x="539068" y="631042"/>
                </a:cubicBezTo>
                <a:cubicBezTo>
                  <a:pt x="532570" y="627171"/>
                  <a:pt x="556032" y="621254"/>
                  <a:pt x="566500" y="622164"/>
                </a:cubicBezTo>
                <a:cubicBezTo>
                  <a:pt x="576786" y="623074"/>
                  <a:pt x="585990" y="634229"/>
                  <a:pt x="598443" y="626261"/>
                </a:cubicBezTo>
                <a:cubicBezTo>
                  <a:pt x="605300" y="597806"/>
                  <a:pt x="587615" y="587332"/>
                  <a:pt x="572996" y="579365"/>
                </a:cubicBezTo>
                <a:cubicBezTo>
                  <a:pt x="539247" y="560925"/>
                  <a:pt x="506402" y="538615"/>
                  <a:pt x="469405" y="532013"/>
                </a:cubicBezTo>
                <a:cubicBezTo>
                  <a:pt x="456232" y="529737"/>
                  <a:pt x="488355" y="499231"/>
                  <a:pt x="494671" y="488532"/>
                </a:cubicBezTo>
                <a:cubicBezTo>
                  <a:pt x="345782" y="376071"/>
                  <a:pt x="166756" y="381762"/>
                  <a:pt x="0" y="290928"/>
                </a:cubicBezTo>
                <a:cubicBezTo>
                  <a:pt x="36817" y="273173"/>
                  <a:pt x="63887" y="286148"/>
                  <a:pt x="88973" y="288880"/>
                </a:cubicBezTo>
                <a:cubicBezTo>
                  <a:pt x="151595" y="295708"/>
                  <a:pt x="213498" y="309822"/>
                  <a:pt x="275940" y="318246"/>
                </a:cubicBezTo>
                <a:cubicBezTo>
                  <a:pt x="306620" y="322344"/>
                  <a:pt x="335134" y="337824"/>
                  <a:pt x="369424" y="313239"/>
                </a:cubicBezTo>
                <a:cubicBezTo>
                  <a:pt x="392343" y="296847"/>
                  <a:pt x="428980" y="314604"/>
                  <a:pt x="457133" y="329174"/>
                </a:cubicBezTo>
                <a:cubicBezTo>
                  <a:pt x="480414" y="341238"/>
                  <a:pt x="502612" y="344425"/>
                  <a:pt x="533474" y="329174"/>
                </a:cubicBezTo>
                <a:cubicBezTo>
                  <a:pt x="505501" y="319841"/>
                  <a:pt x="484023" y="311645"/>
                  <a:pt x="462006" y="305953"/>
                </a:cubicBezTo>
                <a:cubicBezTo>
                  <a:pt x="444501" y="301400"/>
                  <a:pt x="486189" y="282960"/>
                  <a:pt x="507484" y="285237"/>
                </a:cubicBezTo>
                <a:cubicBezTo>
                  <a:pt x="537263" y="288423"/>
                  <a:pt x="520479" y="276586"/>
                  <a:pt x="515425" y="260195"/>
                </a:cubicBezTo>
                <a:cubicBezTo>
                  <a:pt x="510012" y="242665"/>
                  <a:pt x="526074" y="237203"/>
                  <a:pt x="536180" y="240844"/>
                </a:cubicBezTo>
                <a:cubicBezTo>
                  <a:pt x="574980" y="255187"/>
                  <a:pt x="613602" y="229917"/>
                  <a:pt x="653668" y="250407"/>
                </a:cubicBezTo>
                <a:cubicBezTo>
                  <a:pt x="643561" y="199867"/>
                  <a:pt x="621723" y="177784"/>
                  <a:pt x="576064" y="170726"/>
                </a:cubicBezTo>
                <a:cubicBezTo>
                  <a:pt x="558919" y="167996"/>
                  <a:pt x="541053" y="172093"/>
                  <a:pt x="526254" y="157522"/>
                </a:cubicBezTo>
                <a:cubicBezTo>
                  <a:pt x="517771" y="149101"/>
                  <a:pt x="508207" y="139084"/>
                  <a:pt x="514884" y="123603"/>
                </a:cubicBezTo>
                <a:cubicBezTo>
                  <a:pt x="519577" y="112674"/>
                  <a:pt x="529684" y="112674"/>
                  <a:pt x="537985" y="116318"/>
                </a:cubicBezTo>
                <a:cubicBezTo>
                  <a:pt x="575162" y="132483"/>
                  <a:pt x="613963" y="138400"/>
                  <a:pt x="652764" y="144320"/>
                </a:cubicBezTo>
                <a:cubicBezTo>
                  <a:pt x="658720" y="145230"/>
                  <a:pt x="665397" y="148191"/>
                  <a:pt x="672075" y="133164"/>
                </a:cubicBezTo>
                <a:cubicBezTo>
                  <a:pt x="599526" y="108805"/>
                  <a:pt x="530585" y="74202"/>
                  <a:pt x="456051" y="60770"/>
                </a:cubicBezTo>
                <a:cubicBezTo>
                  <a:pt x="457133" y="54397"/>
                  <a:pt x="458215" y="48022"/>
                  <a:pt x="459299" y="41649"/>
                </a:cubicBezTo>
                <a:cubicBezTo>
                  <a:pt x="517591" y="50753"/>
                  <a:pt x="575884" y="59859"/>
                  <a:pt x="649515" y="71243"/>
                </a:cubicBezTo>
                <a:cubicBezTo>
                  <a:pt x="604218" y="35045"/>
                  <a:pt x="561446" y="47111"/>
                  <a:pt x="527879" y="15013"/>
                </a:cubicBezTo>
                <a:cubicBezTo>
                  <a:pt x="534195" y="2833"/>
                  <a:pt x="541820" y="-241"/>
                  <a:pt x="549716" y="15"/>
                </a:cubicBezTo>
                <a:close/>
              </a:path>
            </a:pathLst>
          </a:cu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854DFFA-8700-CDFD-5E41-72F1042754D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795" r="4273" b="-1"/>
          <a:stretch/>
        </p:blipFill>
        <p:spPr>
          <a:xfrm>
            <a:off x="7621024" y="-5"/>
            <a:ext cx="4579876" cy="3536502"/>
          </a:xfrm>
          <a:custGeom>
            <a:avLst/>
            <a:gdLst/>
            <a:ahLst/>
            <a:cxnLst/>
            <a:rect l="l" t="t" r="r" b="b"/>
            <a:pathLst>
              <a:path w="4579876" h="3536502">
                <a:moveTo>
                  <a:pt x="457312" y="0"/>
                </a:moveTo>
                <a:lnTo>
                  <a:pt x="4579876" y="0"/>
                </a:lnTo>
                <a:lnTo>
                  <a:pt x="4579876" y="3057029"/>
                </a:lnTo>
                <a:lnTo>
                  <a:pt x="4508441" y="3086568"/>
                </a:lnTo>
                <a:cubicBezTo>
                  <a:pt x="4391572" y="3126663"/>
                  <a:pt x="4301124" y="3221848"/>
                  <a:pt x="4183947" y="3271738"/>
                </a:cubicBezTo>
                <a:cubicBezTo>
                  <a:pt x="4099090" y="3307854"/>
                  <a:pt x="4017967" y="3354374"/>
                  <a:pt x="3930625" y="3387123"/>
                </a:cubicBezTo>
                <a:cubicBezTo>
                  <a:pt x="3723932" y="3464557"/>
                  <a:pt x="3513195" y="3526689"/>
                  <a:pt x="3290337" y="3535564"/>
                </a:cubicBezTo>
                <a:cubicBezTo>
                  <a:pt x="3106332" y="3542605"/>
                  <a:pt x="1510274" y="3535872"/>
                  <a:pt x="861903" y="2528615"/>
                </a:cubicBezTo>
                <a:cubicBezTo>
                  <a:pt x="849470" y="2523717"/>
                  <a:pt x="835485" y="2510862"/>
                  <a:pt x="831133" y="2498619"/>
                </a:cubicBezTo>
                <a:cubicBezTo>
                  <a:pt x="810307" y="2441385"/>
                  <a:pt x="759333" y="2416594"/>
                  <a:pt x="713333" y="2385682"/>
                </a:cubicBezTo>
                <a:cubicBezTo>
                  <a:pt x="672925" y="2358442"/>
                  <a:pt x="630030" y="2329978"/>
                  <a:pt x="613246" y="2284067"/>
                </a:cubicBezTo>
                <a:cubicBezTo>
                  <a:pt x="591179" y="2222855"/>
                  <a:pt x="653963" y="2273050"/>
                  <a:pt x="665465" y="2249789"/>
                </a:cubicBezTo>
                <a:cubicBezTo>
                  <a:pt x="641532" y="2217960"/>
                  <a:pt x="604543" y="2188882"/>
                  <a:pt x="594908" y="2152767"/>
                </a:cubicBezTo>
                <a:cubicBezTo>
                  <a:pt x="559787" y="2022383"/>
                  <a:pt x="483946" y="1927503"/>
                  <a:pt x="370497" y="1853742"/>
                </a:cubicBezTo>
                <a:cubicBezTo>
                  <a:pt x="337861" y="1832624"/>
                  <a:pt x="316415" y="1794059"/>
                  <a:pt x="271969" y="1787940"/>
                </a:cubicBezTo>
                <a:cubicBezTo>
                  <a:pt x="173127" y="1774472"/>
                  <a:pt x="204209" y="1669186"/>
                  <a:pt x="151990" y="1622358"/>
                </a:cubicBezTo>
                <a:cubicBezTo>
                  <a:pt x="142044" y="1613481"/>
                  <a:pt x="133031" y="1596037"/>
                  <a:pt x="134895" y="1584102"/>
                </a:cubicBezTo>
                <a:cubicBezTo>
                  <a:pt x="137691" y="1566959"/>
                  <a:pt x="149504" y="1550739"/>
                  <a:pt x="159450" y="1535435"/>
                </a:cubicBezTo>
                <a:cubicBezTo>
                  <a:pt x="169708" y="1520133"/>
                  <a:pt x="185247" y="1506664"/>
                  <a:pt x="177788" y="1486465"/>
                </a:cubicBezTo>
                <a:cubicBezTo>
                  <a:pt x="174683" y="1478202"/>
                  <a:pt x="176855" y="1449432"/>
                  <a:pt x="153856" y="1472079"/>
                </a:cubicBezTo>
                <a:cubicBezTo>
                  <a:pt x="90760" y="1534212"/>
                  <a:pt x="54082" y="1475449"/>
                  <a:pt x="0" y="1447289"/>
                </a:cubicBezTo>
                <a:cubicBezTo>
                  <a:pt x="43515" y="1418212"/>
                  <a:pt x="82677" y="1397707"/>
                  <a:pt x="89205" y="1354247"/>
                </a:cubicBezTo>
                <a:cubicBezTo>
                  <a:pt x="102570" y="1264569"/>
                  <a:pt x="159758" y="1223557"/>
                  <a:pt x="246479" y="1215599"/>
                </a:cubicBezTo>
                <a:cubicBezTo>
                  <a:pt x="214465" y="1128983"/>
                  <a:pt x="214465" y="1128983"/>
                  <a:pt x="317968" y="1117045"/>
                </a:cubicBezTo>
                <a:cubicBezTo>
                  <a:pt x="278183" y="1061955"/>
                  <a:pt x="278183" y="1047876"/>
                  <a:pt x="326362" y="1028900"/>
                </a:cubicBezTo>
                <a:cubicBezTo>
                  <a:pt x="372673" y="1010841"/>
                  <a:pt x="423957" y="1004720"/>
                  <a:pt x="466852" y="976870"/>
                </a:cubicBezTo>
                <a:cubicBezTo>
                  <a:pt x="427377" y="906475"/>
                  <a:pt x="416188" y="824756"/>
                  <a:pt x="334754" y="790475"/>
                </a:cubicBezTo>
                <a:cubicBezTo>
                  <a:pt x="322010" y="785272"/>
                  <a:pt x="313307" y="764154"/>
                  <a:pt x="321386" y="751912"/>
                </a:cubicBezTo>
                <a:cubicBezTo>
                  <a:pt x="350915" y="707534"/>
                  <a:pt x="308644" y="623365"/>
                  <a:pt x="400645" y="613877"/>
                </a:cubicBezTo>
                <a:cubicBezTo>
                  <a:pt x="412147" y="612959"/>
                  <a:pt x="422716" y="603776"/>
                  <a:pt x="413701" y="591839"/>
                </a:cubicBezTo>
                <a:cubicBezTo>
                  <a:pt x="382618" y="550216"/>
                  <a:pt x="420228" y="552969"/>
                  <a:pt x="442917" y="547767"/>
                </a:cubicBezTo>
                <a:cubicBezTo>
                  <a:pt x="470271" y="541341"/>
                  <a:pt x="501353" y="559703"/>
                  <a:pt x="526840" y="537055"/>
                </a:cubicBezTo>
                <a:cubicBezTo>
                  <a:pt x="520932" y="513181"/>
                  <a:pt x="498866" y="513487"/>
                  <a:pt x="483325" y="505836"/>
                </a:cubicBezTo>
                <a:cubicBezTo>
                  <a:pt x="437946" y="483799"/>
                  <a:pt x="400956" y="457479"/>
                  <a:pt x="398780" y="400243"/>
                </a:cubicBezTo>
                <a:cubicBezTo>
                  <a:pt x="397229" y="354028"/>
                  <a:pt x="392255" y="313323"/>
                  <a:pt x="455041" y="299242"/>
                </a:cubicBezTo>
                <a:cubicBezTo>
                  <a:pt x="481149" y="293426"/>
                  <a:pt x="473687" y="260067"/>
                  <a:pt x="458769" y="243538"/>
                </a:cubicBezTo>
                <a:cubicBezTo>
                  <a:pt x="432038" y="214157"/>
                  <a:pt x="409972" y="174981"/>
                  <a:pt x="363969" y="172227"/>
                </a:cubicBezTo>
                <a:cubicBezTo>
                  <a:pt x="335995" y="170391"/>
                  <a:pt x="314549" y="158146"/>
                  <a:pt x="292481" y="144069"/>
                </a:cubicBezTo>
                <a:cubicBezTo>
                  <a:pt x="276630" y="133966"/>
                  <a:pt x="257670" y="125398"/>
                  <a:pt x="259534" y="103668"/>
                </a:cubicBezTo>
                <a:cubicBezTo>
                  <a:pt x="261399" y="82855"/>
                  <a:pt x="279736" y="74286"/>
                  <a:pt x="298387" y="70001"/>
                </a:cubicBezTo>
                <a:cubicBezTo>
                  <a:pt x="345011" y="59672"/>
                  <a:pt x="389535" y="45726"/>
                  <a:pt x="430782" y="19902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76274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6EA498-099D-AD86-DA3D-E17FA5795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Routines </a:t>
            </a:r>
          </a:p>
        </p:txBody>
      </p:sp>
      <p:graphicFrame>
        <p:nvGraphicFramePr>
          <p:cNvPr id="41" name="Content Placeholder 15">
            <a:extLst>
              <a:ext uri="{FF2B5EF4-FFF2-40B4-BE49-F238E27FC236}">
                <a16:creationId xmlns:a16="http://schemas.microsoft.com/office/drawing/2014/main" id="{1C900438-9938-4A76-E82A-2B0F3C40AE0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6096487"/>
              </p:ext>
            </p:extLst>
          </p:nvPr>
        </p:nvGraphicFramePr>
        <p:xfrm>
          <a:off x="838200" y="1659988"/>
          <a:ext cx="4619621" cy="4965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309FFF4-3452-52B2-83E2-9FFA5717B3E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3283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03416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5EF3AA-BCDD-044D-B398-5A08499657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706" y="544283"/>
            <a:ext cx="10387996" cy="5961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887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66E0F6-104A-9A06-369C-1BB27BC6D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4600" b="1" dirty="0">
                <a:latin typeface="Comic Sans MS" panose="030F0702030302020204" pitchFamily="66" charset="0"/>
              </a:rPr>
              <a:t>Leaving school arrangements</a:t>
            </a:r>
            <a:br>
              <a:rPr lang="en-GB" sz="4600" dirty="0"/>
            </a:br>
            <a:endParaRPr lang="en-GB" sz="4600" dirty="0"/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D8C402-10F2-5301-FFCB-42754B6E2D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3600" b="1" dirty="0">
                <a:solidFill>
                  <a:srgbClr val="003366"/>
                </a:solidFill>
                <a:latin typeface="Comic Sans MS" panose="030F0702030302020204" pitchFamily="66" charset="0"/>
              </a:rPr>
              <a:t>If you would like your child to go home with another person, please contact the office. </a:t>
            </a:r>
            <a:endParaRPr lang="en-GB" sz="2200" dirty="0">
              <a:latin typeface="Comic Sans MS" panose="030F0702030302020204" pitchFamily="66" charset="0"/>
            </a:endParaRPr>
          </a:p>
          <a:p>
            <a:endParaRPr lang="en-GB" sz="2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06FF9DF-C0D9-9AEB-4507-D2679D40E8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86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4559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9" name="Rectangle 1044">
            <a:extLst>
              <a:ext uri="{FF2B5EF4-FFF2-40B4-BE49-F238E27FC236}">
                <a16:creationId xmlns:a16="http://schemas.microsoft.com/office/drawing/2014/main" id="{C4879EFC-8E62-4E00-973C-C45EE9EC6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F68A96-F331-9386-9C7D-2079109F8963}"/>
              </a:ext>
            </a:extLst>
          </p:cNvPr>
          <p:cNvSpPr txBox="1"/>
          <p:nvPr/>
        </p:nvSpPr>
        <p:spPr>
          <a:xfrm>
            <a:off x="638881" y="457200"/>
            <a:ext cx="10909640" cy="13686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600">
                <a:latin typeface="+mj-lt"/>
                <a:ea typeface="+mj-ea"/>
                <a:cs typeface="+mj-cs"/>
              </a:rPr>
              <a:t>PE days are Wednesday and Thursday</a:t>
            </a:r>
            <a:endParaRPr lang="en-US" sz="6600" dirty="0">
              <a:latin typeface="+mj-lt"/>
              <a:ea typeface="+mj-ea"/>
              <a:cs typeface="+mj-cs"/>
            </a:endParaRPr>
          </a:p>
        </p:txBody>
      </p:sp>
      <p:sp>
        <p:nvSpPr>
          <p:cNvPr id="1050" name="sketch line">
            <a:extLst>
              <a:ext uri="{FF2B5EF4-FFF2-40B4-BE49-F238E27FC236}">
                <a16:creationId xmlns:a16="http://schemas.microsoft.com/office/drawing/2014/main" id="{D6A9C53F-5F90-40A5-8C85-5412D39C8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0080" y="1850683"/>
            <a:ext cx="3291840" cy="18288"/>
          </a:xfrm>
          <a:custGeom>
            <a:avLst/>
            <a:gdLst>
              <a:gd name="connsiteX0" fmla="*/ 0 w 3291840"/>
              <a:gd name="connsiteY0" fmla="*/ 0 h 18288"/>
              <a:gd name="connsiteX1" fmla="*/ 658368 w 3291840"/>
              <a:gd name="connsiteY1" fmla="*/ 0 h 18288"/>
              <a:gd name="connsiteX2" fmla="*/ 1283818 w 3291840"/>
              <a:gd name="connsiteY2" fmla="*/ 0 h 18288"/>
              <a:gd name="connsiteX3" fmla="*/ 1909267 w 3291840"/>
              <a:gd name="connsiteY3" fmla="*/ 0 h 18288"/>
              <a:gd name="connsiteX4" fmla="*/ 2633472 w 3291840"/>
              <a:gd name="connsiteY4" fmla="*/ 0 h 18288"/>
              <a:gd name="connsiteX5" fmla="*/ 3291840 w 3291840"/>
              <a:gd name="connsiteY5" fmla="*/ 0 h 18288"/>
              <a:gd name="connsiteX6" fmla="*/ 3291840 w 3291840"/>
              <a:gd name="connsiteY6" fmla="*/ 18288 h 18288"/>
              <a:gd name="connsiteX7" fmla="*/ 2633472 w 3291840"/>
              <a:gd name="connsiteY7" fmla="*/ 18288 h 18288"/>
              <a:gd name="connsiteX8" fmla="*/ 2073859 w 3291840"/>
              <a:gd name="connsiteY8" fmla="*/ 18288 h 18288"/>
              <a:gd name="connsiteX9" fmla="*/ 1448410 w 3291840"/>
              <a:gd name="connsiteY9" fmla="*/ 18288 h 18288"/>
              <a:gd name="connsiteX10" fmla="*/ 822960 w 3291840"/>
              <a:gd name="connsiteY10" fmla="*/ 18288 h 18288"/>
              <a:gd name="connsiteX11" fmla="*/ 0 w 3291840"/>
              <a:gd name="connsiteY11" fmla="*/ 18288 h 18288"/>
              <a:gd name="connsiteX12" fmla="*/ 0 w 329184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91840" h="18288" fill="none" extrusionOk="0">
                <a:moveTo>
                  <a:pt x="0" y="0"/>
                </a:moveTo>
                <a:cubicBezTo>
                  <a:pt x="173077" y="-20031"/>
                  <a:pt x="443104" y="6424"/>
                  <a:pt x="658368" y="0"/>
                </a:cubicBezTo>
                <a:cubicBezTo>
                  <a:pt x="873632" y="-6424"/>
                  <a:pt x="1034028" y="11764"/>
                  <a:pt x="1283818" y="0"/>
                </a:cubicBezTo>
                <a:cubicBezTo>
                  <a:pt x="1533608" y="-11764"/>
                  <a:pt x="1691227" y="-30112"/>
                  <a:pt x="1909267" y="0"/>
                </a:cubicBezTo>
                <a:cubicBezTo>
                  <a:pt x="2127307" y="30112"/>
                  <a:pt x="2272465" y="-18735"/>
                  <a:pt x="2633472" y="0"/>
                </a:cubicBezTo>
                <a:cubicBezTo>
                  <a:pt x="2994479" y="18735"/>
                  <a:pt x="3023324" y="-32030"/>
                  <a:pt x="3291840" y="0"/>
                </a:cubicBezTo>
                <a:cubicBezTo>
                  <a:pt x="3291406" y="7551"/>
                  <a:pt x="3291373" y="9822"/>
                  <a:pt x="3291840" y="18288"/>
                </a:cubicBezTo>
                <a:cubicBezTo>
                  <a:pt x="3048445" y="38989"/>
                  <a:pt x="2846548" y="-14400"/>
                  <a:pt x="2633472" y="18288"/>
                </a:cubicBezTo>
                <a:cubicBezTo>
                  <a:pt x="2420396" y="50976"/>
                  <a:pt x="2304099" y="6336"/>
                  <a:pt x="2073859" y="18288"/>
                </a:cubicBezTo>
                <a:cubicBezTo>
                  <a:pt x="1843619" y="30240"/>
                  <a:pt x="1706926" y="10778"/>
                  <a:pt x="1448410" y="18288"/>
                </a:cubicBezTo>
                <a:cubicBezTo>
                  <a:pt x="1189894" y="25798"/>
                  <a:pt x="1002278" y="8992"/>
                  <a:pt x="822960" y="18288"/>
                </a:cubicBezTo>
                <a:cubicBezTo>
                  <a:pt x="643642" y="27585"/>
                  <a:pt x="307039" y="38051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291840" h="18288" stroke="0" extrusionOk="0">
                <a:moveTo>
                  <a:pt x="0" y="0"/>
                </a:moveTo>
                <a:cubicBezTo>
                  <a:pt x="195850" y="28018"/>
                  <a:pt x="434891" y="17390"/>
                  <a:pt x="592531" y="0"/>
                </a:cubicBezTo>
                <a:cubicBezTo>
                  <a:pt x="750171" y="-17390"/>
                  <a:pt x="1018709" y="32200"/>
                  <a:pt x="1316736" y="0"/>
                </a:cubicBezTo>
                <a:cubicBezTo>
                  <a:pt x="1614763" y="-32200"/>
                  <a:pt x="1696480" y="-11367"/>
                  <a:pt x="1876349" y="0"/>
                </a:cubicBezTo>
                <a:cubicBezTo>
                  <a:pt x="2056218" y="11367"/>
                  <a:pt x="2193364" y="13433"/>
                  <a:pt x="2435962" y="0"/>
                </a:cubicBezTo>
                <a:cubicBezTo>
                  <a:pt x="2678560" y="-13433"/>
                  <a:pt x="3010901" y="-42367"/>
                  <a:pt x="3291840" y="0"/>
                </a:cubicBezTo>
                <a:cubicBezTo>
                  <a:pt x="3291758" y="4406"/>
                  <a:pt x="3291751" y="9982"/>
                  <a:pt x="3291840" y="18288"/>
                </a:cubicBezTo>
                <a:cubicBezTo>
                  <a:pt x="3108993" y="14228"/>
                  <a:pt x="2952658" y="46900"/>
                  <a:pt x="2666390" y="18288"/>
                </a:cubicBezTo>
                <a:cubicBezTo>
                  <a:pt x="2380122" y="-10324"/>
                  <a:pt x="2263855" y="41055"/>
                  <a:pt x="2040941" y="18288"/>
                </a:cubicBezTo>
                <a:cubicBezTo>
                  <a:pt x="1818027" y="-4479"/>
                  <a:pt x="1675097" y="6509"/>
                  <a:pt x="1415491" y="18288"/>
                </a:cubicBezTo>
                <a:cubicBezTo>
                  <a:pt x="1155885" y="30068"/>
                  <a:pt x="852976" y="36210"/>
                  <a:pt x="691286" y="18288"/>
                </a:cubicBezTo>
                <a:cubicBezTo>
                  <a:pt x="529596" y="366"/>
                  <a:pt x="187183" y="13912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6F5A5671-12A6-21FE-8DEF-5B0EDCD4E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75079" y="2642616"/>
            <a:ext cx="2704338" cy="3605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2EE62DD-CEC2-E74E-006A-E41148E3BB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4496" y="2691003"/>
            <a:ext cx="5614416" cy="3509010"/>
          </a:xfrm>
          <a:prstGeom prst="rect">
            <a:avLst/>
          </a:prstGeom>
        </p:spPr>
      </p:pic>
      <p:pic>
        <p:nvPicPr>
          <p:cNvPr id="1026" name="Picture 1">
            <a:extLst>
              <a:ext uri="{FF2B5EF4-FFF2-40B4-BE49-F238E27FC236}">
                <a16:creationId xmlns:a16="http://schemas.microsoft.com/office/drawing/2014/main" id="{193277DE-2B95-8A85-7F36-0AEA8A0FB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520" y="2932176"/>
            <a:ext cx="2245975" cy="313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64076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85" name="Rectangle 2073">
            <a:extLst>
              <a:ext uri="{FF2B5EF4-FFF2-40B4-BE49-F238E27FC236}">
                <a16:creationId xmlns:a16="http://schemas.microsoft.com/office/drawing/2014/main" id="{7E734232-46A8-4884-9A59-B7E3BA4BC3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44C8BEEC-547D-4B5F-0C4D-9E24B874B0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2099"/>
          <a:stretch>
            <a:fillRect/>
          </a:stretch>
        </p:blipFill>
        <p:spPr bwMode="auto">
          <a:xfrm>
            <a:off x="1" y="1"/>
            <a:ext cx="4038603" cy="527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756C4CA5-41D3-CEFA-F184-87941C877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3010"/>
          <a:stretch>
            <a:fillRect/>
          </a:stretch>
        </p:blipFill>
        <p:spPr bwMode="auto">
          <a:xfrm>
            <a:off x="4038600" y="1"/>
            <a:ext cx="4076700" cy="527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>
            <a:extLst>
              <a:ext uri="{FF2B5EF4-FFF2-40B4-BE49-F238E27FC236}">
                <a16:creationId xmlns:a16="http://schemas.microsoft.com/office/drawing/2014/main" id="{59ABC4C3-C05E-9FD6-E46B-7F68D15287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r:link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3010"/>
          <a:stretch>
            <a:fillRect/>
          </a:stretch>
        </p:blipFill>
        <p:spPr bwMode="auto">
          <a:xfrm>
            <a:off x="8115292" y="1"/>
            <a:ext cx="4076700" cy="527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87" name="Rectangle 2075">
            <a:extLst>
              <a:ext uri="{FF2B5EF4-FFF2-40B4-BE49-F238E27FC236}">
                <a16:creationId xmlns:a16="http://schemas.microsoft.com/office/drawing/2014/main" id="{D346B8D2-3218-41A5-B817-9ABFB108C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5260724"/>
            <a:ext cx="12191998" cy="1595775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88" name="Rectangle 2077">
            <a:extLst>
              <a:ext uri="{FF2B5EF4-FFF2-40B4-BE49-F238E27FC236}">
                <a16:creationId xmlns:a16="http://schemas.microsoft.com/office/drawing/2014/main" id="{51E014CA-4279-4E70-AC56-0BBEBF92C2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5262225"/>
            <a:ext cx="8115300" cy="1594275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89" name="Rectangle 2079">
            <a:extLst>
              <a:ext uri="{FF2B5EF4-FFF2-40B4-BE49-F238E27FC236}">
                <a16:creationId xmlns:a16="http://schemas.microsoft.com/office/drawing/2014/main" id="{28B3DCF8-9D1E-4907-B1EC-98D11BC16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636" y="5262226"/>
            <a:ext cx="12196636" cy="1594274"/>
          </a:xfrm>
          <a:prstGeom prst="rect">
            <a:avLst/>
          </a:prstGeom>
          <a:gradFill>
            <a:gsLst>
              <a:gs pos="0">
                <a:srgbClr val="000000">
                  <a:alpha val="71765"/>
                </a:srgbClr>
              </a:gs>
              <a:gs pos="100000">
                <a:schemeClr val="accent1">
                  <a:alpha val="24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90" name="Rectangle 2081">
            <a:extLst>
              <a:ext uri="{FF2B5EF4-FFF2-40B4-BE49-F238E27FC236}">
                <a16:creationId xmlns:a16="http://schemas.microsoft.com/office/drawing/2014/main" id="{88D6B9EF-FF47-487C-8B82-F9F2B9A54A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6" y="5262224"/>
            <a:ext cx="4076697" cy="1594275"/>
          </a:xfrm>
          <a:prstGeom prst="rect">
            <a:avLst/>
          </a:prstGeom>
          <a:gradFill>
            <a:gsLst>
              <a:gs pos="19000">
                <a:srgbClr val="000000">
                  <a:alpha val="62000"/>
                </a:srgbClr>
              </a:gs>
              <a:gs pos="100000">
                <a:schemeClr val="accent1">
                  <a:lumMod val="75000"/>
                  <a:alpha val="44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84" name="Rectangle 2083">
            <a:extLst>
              <a:ext uri="{FF2B5EF4-FFF2-40B4-BE49-F238E27FC236}">
                <a16:creationId xmlns:a16="http://schemas.microsoft.com/office/drawing/2014/main" id="{5717D090-7948-433A-AED2-EA1A98E6F0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291050" y="-40689"/>
            <a:ext cx="1594274" cy="12192000"/>
          </a:xfrm>
          <a:prstGeom prst="rect">
            <a:avLst/>
          </a:prstGeom>
          <a:gradFill>
            <a:gsLst>
              <a:gs pos="16000">
                <a:schemeClr val="accent1">
                  <a:alpha val="0"/>
                </a:schemeClr>
              </a:gs>
              <a:gs pos="99000">
                <a:srgbClr val="000000">
                  <a:alpha val="70000"/>
                </a:srgb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86" name="Rectangle 2085">
            <a:extLst>
              <a:ext uri="{FF2B5EF4-FFF2-40B4-BE49-F238E27FC236}">
                <a16:creationId xmlns:a16="http://schemas.microsoft.com/office/drawing/2014/main" id="{D618C3E8-8260-4E23-8BA1-C2C3E80BE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64" y="5282206"/>
            <a:ext cx="12192264" cy="1153314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11000"/>
                </a:schemeClr>
              </a:gs>
              <a:gs pos="100000">
                <a:schemeClr val="accent1">
                  <a:alpha val="26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AAA418-7B6D-F92D-55BB-863D374436A5}"/>
              </a:ext>
            </a:extLst>
          </p:cNvPr>
          <p:cNvSpPr txBox="1"/>
          <p:nvPr/>
        </p:nvSpPr>
        <p:spPr>
          <a:xfrm>
            <a:off x="699713" y="5588000"/>
            <a:ext cx="6867277" cy="920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School uniform expectations</a:t>
            </a:r>
          </a:p>
        </p:txBody>
      </p:sp>
    </p:spTree>
    <p:extLst>
      <p:ext uri="{BB962C8B-B14F-4D97-AF65-F5344CB8AC3E}">
        <p14:creationId xmlns:p14="http://schemas.microsoft.com/office/powerpoint/2010/main" val="1391910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ACBD85E-A404-45CB-B532-1039E479D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167675" y="-3167677"/>
            <a:ext cx="5856341" cy="12191695"/>
          </a:xfrm>
          <a:custGeom>
            <a:avLst/>
            <a:gdLst>
              <a:gd name="connsiteX0" fmla="*/ 0 w 5856341"/>
              <a:gd name="connsiteY0" fmla="*/ 12191695 h 12191695"/>
              <a:gd name="connsiteX1" fmla="*/ 0 w 5856341"/>
              <a:gd name="connsiteY1" fmla="*/ 0 h 12191695"/>
              <a:gd name="connsiteX2" fmla="*/ 243849 w 5856341"/>
              <a:gd name="connsiteY2" fmla="*/ 0 h 12191695"/>
              <a:gd name="connsiteX3" fmla="*/ 505121 w 5856341"/>
              <a:gd name="connsiteY3" fmla="*/ 0 h 12191695"/>
              <a:gd name="connsiteX4" fmla="*/ 723207 w 5856341"/>
              <a:gd name="connsiteY4" fmla="*/ 0 h 12191695"/>
              <a:gd name="connsiteX5" fmla="*/ 755828 w 5856341"/>
              <a:gd name="connsiteY5" fmla="*/ 0 h 12191695"/>
              <a:gd name="connsiteX6" fmla="*/ 1411868 w 5856341"/>
              <a:gd name="connsiteY6" fmla="*/ 0 h 12191695"/>
              <a:gd name="connsiteX7" fmla="*/ 1421034 w 5856341"/>
              <a:gd name="connsiteY7" fmla="*/ 0 h 12191695"/>
              <a:gd name="connsiteX8" fmla="*/ 1515206 w 5856341"/>
              <a:gd name="connsiteY8" fmla="*/ 0 h 12191695"/>
              <a:gd name="connsiteX9" fmla="*/ 2636151 w 5856341"/>
              <a:gd name="connsiteY9" fmla="*/ 0 h 12191695"/>
              <a:gd name="connsiteX10" fmla="*/ 4637890 w 5856341"/>
              <a:gd name="connsiteY10" fmla="*/ 0 h 12191695"/>
              <a:gd name="connsiteX11" fmla="*/ 4654499 w 5856341"/>
              <a:gd name="connsiteY11" fmla="*/ 26661 h 12191695"/>
              <a:gd name="connsiteX12" fmla="*/ 5856341 w 5856341"/>
              <a:gd name="connsiteY12" fmla="*/ 6438338 h 12191695"/>
              <a:gd name="connsiteX13" fmla="*/ 4449211 w 5856341"/>
              <a:gd name="connsiteY13" fmla="*/ 11332719 h 12191695"/>
              <a:gd name="connsiteX14" fmla="*/ 4061349 w 5856341"/>
              <a:gd name="connsiteY14" fmla="*/ 12054097 h 12191695"/>
              <a:gd name="connsiteX15" fmla="*/ 3977450 w 5856341"/>
              <a:gd name="connsiteY15" fmla="*/ 12191695 h 12191695"/>
              <a:gd name="connsiteX16" fmla="*/ 2636151 w 5856341"/>
              <a:gd name="connsiteY16" fmla="*/ 12191695 h 12191695"/>
              <a:gd name="connsiteX17" fmla="*/ 1421034 w 5856341"/>
              <a:gd name="connsiteY17" fmla="*/ 12191695 h 12191695"/>
              <a:gd name="connsiteX18" fmla="*/ 1411868 w 5856341"/>
              <a:gd name="connsiteY18" fmla="*/ 12191695 h 12191695"/>
              <a:gd name="connsiteX19" fmla="*/ 1283685 w 5856341"/>
              <a:gd name="connsiteY19" fmla="*/ 12191695 h 12191695"/>
              <a:gd name="connsiteX20" fmla="*/ 755828 w 5856341"/>
              <a:gd name="connsiteY20" fmla="*/ 12191695 h 12191695"/>
              <a:gd name="connsiteX21" fmla="*/ 723207 w 5856341"/>
              <a:gd name="connsiteY21" fmla="*/ 12191695 h 12191695"/>
              <a:gd name="connsiteX22" fmla="*/ 505121 w 5856341"/>
              <a:gd name="connsiteY22" fmla="*/ 12191695 h 12191695"/>
              <a:gd name="connsiteX23" fmla="*/ 243849 w 5856341"/>
              <a:gd name="connsiteY23" fmla="*/ 12191695 h 12191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856341" h="12191695">
                <a:moveTo>
                  <a:pt x="0" y="12191695"/>
                </a:moveTo>
                <a:lnTo>
                  <a:pt x="0" y="0"/>
                </a:lnTo>
                <a:lnTo>
                  <a:pt x="243849" y="0"/>
                </a:lnTo>
                <a:lnTo>
                  <a:pt x="505121" y="0"/>
                </a:lnTo>
                <a:lnTo>
                  <a:pt x="723207" y="0"/>
                </a:lnTo>
                <a:lnTo>
                  <a:pt x="755828" y="0"/>
                </a:lnTo>
                <a:lnTo>
                  <a:pt x="1411868" y="0"/>
                </a:lnTo>
                <a:lnTo>
                  <a:pt x="1421034" y="0"/>
                </a:lnTo>
                <a:lnTo>
                  <a:pt x="1515206" y="0"/>
                </a:lnTo>
                <a:lnTo>
                  <a:pt x="2636151" y="0"/>
                </a:lnTo>
                <a:lnTo>
                  <a:pt x="4637890" y="0"/>
                </a:lnTo>
                <a:lnTo>
                  <a:pt x="4654499" y="26661"/>
                </a:lnTo>
                <a:cubicBezTo>
                  <a:pt x="5425621" y="1341551"/>
                  <a:pt x="5856341" y="3721137"/>
                  <a:pt x="5856341" y="6438338"/>
                </a:cubicBezTo>
                <a:cubicBezTo>
                  <a:pt x="5856341" y="8833790"/>
                  <a:pt x="5159120" y="9960353"/>
                  <a:pt x="4449211" y="11332719"/>
                </a:cubicBezTo>
                <a:cubicBezTo>
                  <a:pt x="4319934" y="11582638"/>
                  <a:pt x="4191839" y="11827452"/>
                  <a:pt x="4061349" y="12054097"/>
                </a:cubicBezTo>
                <a:lnTo>
                  <a:pt x="3977450" y="12191695"/>
                </a:lnTo>
                <a:lnTo>
                  <a:pt x="2636151" y="12191695"/>
                </a:lnTo>
                <a:lnTo>
                  <a:pt x="1421034" y="12191695"/>
                </a:lnTo>
                <a:lnTo>
                  <a:pt x="1411868" y="12191695"/>
                </a:lnTo>
                <a:lnTo>
                  <a:pt x="1283685" y="12191695"/>
                </a:lnTo>
                <a:lnTo>
                  <a:pt x="755828" y="12191695"/>
                </a:lnTo>
                <a:lnTo>
                  <a:pt x="723207" y="12191695"/>
                </a:lnTo>
                <a:lnTo>
                  <a:pt x="505121" y="12191695"/>
                </a:lnTo>
                <a:lnTo>
                  <a:pt x="243849" y="12191695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B1626B1-BAC7-4893-A5AC-620597685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146277" y="-874927"/>
            <a:ext cx="1899138" cy="12191695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64E9910-51FE-45BF-973D-9D2401FD3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143758" y="-1037574"/>
            <a:ext cx="1904176" cy="12191695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041DB3-242D-B696-C850-D19DD12A49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3911" y="164878"/>
            <a:ext cx="7974842" cy="175446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186D697-6319-5ED6-D667-FE06FEC7F23F}"/>
              </a:ext>
            </a:extLst>
          </p:cNvPr>
          <p:cNvSpPr txBox="1"/>
          <p:nvPr/>
        </p:nvSpPr>
        <p:spPr>
          <a:xfrm>
            <a:off x="894080" y="1919343"/>
            <a:ext cx="1005840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Homework will be issued on a Friday and previous weeks work is marked on a Friday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b="1" dirty="0">
                <a:solidFill>
                  <a:srgbClr val="FF9933"/>
                </a:solidFill>
                <a:latin typeface="Comic Sans MS" panose="030F0702030302020204" pitchFamily="66" charset="0"/>
              </a:rPr>
              <a:t>This will include:</a:t>
            </a:r>
          </a:p>
          <a:p>
            <a:endParaRPr lang="en-GB" sz="2000" b="1" dirty="0">
              <a:solidFill>
                <a:srgbClr val="FF9933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FF9933"/>
                </a:solidFill>
                <a:latin typeface="Comic Sans MS" panose="030F0702030302020204" pitchFamily="66" charset="0"/>
              </a:rPr>
              <a:t>Maths – a piece of worked linked to the class topic. Either through Purple mash or a worksheet plus TT Rockstar times table practise.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FF9933"/>
                </a:solidFill>
                <a:latin typeface="Comic Sans MS" panose="030F0702030302020204" pitchFamily="66" charset="0"/>
              </a:rPr>
              <a:t>Reading – we expect your child to read every evening for a minimum of 15 minutes.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FF9933"/>
                </a:solidFill>
                <a:latin typeface="Comic Sans MS" panose="030F0702030302020204" pitchFamily="66" charset="0"/>
              </a:rPr>
              <a:t>Grammar and punctuation – we will set a task for children to complete.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FF9933"/>
                </a:solidFill>
                <a:latin typeface="Comic Sans MS" panose="030F0702030302020204" pitchFamily="66" charset="0"/>
              </a:rPr>
              <a:t>Spellings – these are set using Spelling frame.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FF9933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FF9933"/>
                </a:solidFill>
                <a:latin typeface="Comic Sans MS" panose="030F0702030302020204" pitchFamily="66" charset="0"/>
              </a:rPr>
              <a:t>On occasions we will set a ‘creative homework’ task – this will be topic linked.</a:t>
            </a:r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Your child will be issued with a homework folder.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10934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74A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E6293F-622B-C34C-EA8C-58719A1D64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3781" y="507770"/>
            <a:ext cx="9434945" cy="5666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700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A99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13E951-7510-7271-A988-CD42950C0633}"/>
              </a:ext>
            </a:extLst>
          </p:cNvPr>
          <p:cNvSpPr txBox="1"/>
          <p:nvPr/>
        </p:nvSpPr>
        <p:spPr>
          <a:xfrm>
            <a:off x="2153920" y="5019040"/>
            <a:ext cx="7325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You will be issued with a copy of this. Spelling homework linked to the year 4 curriculum will be set on SPELLING FRAME weekly.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88E00B-7422-89CD-DD87-F7FC3C25CF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48"/>
          <a:stretch/>
        </p:blipFill>
        <p:spPr>
          <a:xfrm>
            <a:off x="458167" y="638631"/>
            <a:ext cx="11275666" cy="4221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8685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37B586-5694-4D21-42CB-DA7E97940A2C}"/>
              </a:ext>
            </a:extLst>
          </p:cNvPr>
          <p:cNvSpPr txBox="1"/>
          <p:nvPr/>
        </p:nvSpPr>
        <p:spPr>
          <a:xfrm>
            <a:off x="6384765" y="690663"/>
            <a:ext cx="4805996" cy="129711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Writing in year 4</a:t>
            </a:r>
          </a:p>
        </p:txBody>
      </p:sp>
      <p:pic>
        <p:nvPicPr>
          <p:cNvPr id="13" name="Graphic 12" descr="Books">
            <a:extLst>
              <a:ext uri="{FF2B5EF4-FFF2-40B4-BE49-F238E27FC236}">
                <a16:creationId xmlns:a16="http://schemas.microsoft.com/office/drawing/2014/main" id="{249162F1-97E8-3387-D59A-DC2A95E1AF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2E867E92-18BA-77BE-E679-98EF0387A19A}"/>
              </a:ext>
            </a:extLst>
          </p:cNvPr>
          <p:cNvSpPr txBox="1"/>
          <p:nvPr/>
        </p:nvSpPr>
        <p:spPr>
          <a:xfrm>
            <a:off x="6827602" y="1965284"/>
            <a:ext cx="442451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Writing Genres:</a:t>
            </a:r>
          </a:p>
          <a:p>
            <a:endParaRPr lang="en-GB" sz="2400" dirty="0"/>
          </a:p>
          <a:p>
            <a:r>
              <a:rPr lang="en-GB" sz="2400" dirty="0"/>
              <a:t>Narratives</a:t>
            </a:r>
          </a:p>
          <a:p>
            <a:r>
              <a:rPr lang="en-GB" sz="2400" dirty="0"/>
              <a:t>Diary entry</a:t>
            </a:r>
          </a:p>
          <a:p>
            <a:r>
              <a:rPr lang="en-GB" sz="2400" dirty="0"/>
              <a:t>Newspaper report</a:t>
            </a:r>
          </a:p>
          <a:p>
            <a:r>
              <a:rPr lang="en-GB" sz="2400" dirty="0"/>
              <a:t>Balanced argument </a:t>
            </a:r>
          </a:p>
          <a:p>
            <a:r>
              <a:rPr lang="en-GB" sz="2400" dirty="0"/>
              <a:t>Poetry</a:t>
            </a:r>
          </a:p>
          <a:p>
            <a:r>
              <a:rPr lang="en-GB" sz="2400" dirty="0"/>
              <a:t>Instructions</a:t>
            </a:r>
          </a:p>
          <a:p>
            <a:r>
              <a:rPr lang="en-GB" sz="2400" dirty="0"/>
              <a:t>Biographies</a:t>
            </a:r>
          </a:p>
          <a:p>
            <a:r>
              <a:rPr lang="en-GB" sz="2400" dirty="0"/>
              <a:t>Speeches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D40DA8-81AF-A043-2B32-0AAC7DDBB3C8}"/>
              </a:ext>
            </a:extLst>
          </p:cNvPr>
          <p:cNvSpPr txBox="1"/>
          <p:nvPr/>
        </p:nvSpPr>
        <p:spPr>
          <a:xfrm>
            <a:off x="8787763" y="1713005"/>
            <a:ext cx="22158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050" name="Picture 2" descr="Pen Licences – Hollywood Primary School">
            <a:extLst>
              <a:ext uri="{FF2B5EF4-FFF2-40B4-BE49-F238E27FC236}">
                <a16:creationId xmlns:a16="http://schemas.microsoft.com/office/drawing/2014/main" id="{8829E57D-EE04-4588-EFA7-FE12B433DD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531" y="4740224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0668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78C1A6A-F677-B64C-14D0-66B031EB70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716" y="82965"/>
            <a:ext cx="6053889" cy="6692070"/>
          </a:xfrm>
          <a:prstGeom prst="rect">
            <a:avLst/>
          </a:prstGeom>
        </p:spPr>
      </p:pic>
      <p:pic>
        <p:nvPicPr>
          <p:cNvPr id="4100" name="Picture 4" descr="Talk for Writing | Lower Wortley Primary School">
            <a:extLst>
              <a:ext uri="{FF2B5EF4-FFF2-40B4-BE49-F238E27FC236}">
                <a16:creationId xmlns:a16="http://schemas.microsoft.com/office/drawing/2014/main" id="{F5A97EC6-C7C0-F3E6-44F4-75BA44C811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5573" y="640180"/>
            <a:ext cx="4649573" cy="120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01579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1" name="Group 1030">
            <a:extLst>
              <a:ext uri="{FF2B5EF4-FFF2-40B4-BE49-F238E27FC236}">
                <a16:creationId xmlns:a16="http://schemas.microsoft.com/office/drawing/2014/main" id="{BF65200E-BE19-61BA-8C12-E73CE7790A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0" y="4850097"/>
            <a:ext cx="12202175" cy="2021488"/>
            <a:chOff x="-1" y="-29768"/>
            <a:chExt cx="12202175" cy="1519356"/>
          </a:xfrm>
        </p:grpSpPr>
        <p:sp>
          <p:nvSpPr>
            <p:cNvPr id="1032" name="Rectangle 1031">
              <a:extLst>
                <a:ext uri="{FF2B5EF4-FFF2-40B4-BE49-F238E27FC236}">
                  <a16:creationId xmlns:a16="http://schemas.microsoft.com/office/drawing/2014/main" id="{4DCB7929-1F93-E966-9A22-29A959C2A5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5341412" y="-5371175"/>
              <a:ext cx="1519350" cy="12202174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0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3" name="Rectangle 1032">
              <a:extLst>
                <a:ext uri="{FF2B5EF4-FFF2-40B4-BE49-F238E27FC236}">
                  <a16:creationId xmlns:a16="http://schemas.microsoft.com/office/drawing/2014/main" id="{6E9333BF-F59E-1341-F162-50F5832385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289101" y="-1429602"/>
              <a:ext cx="1507122" cy="4319024"/>
            </a:xfrm>
            <a:prstGeom prst="rect">
              <a:avLst/>
            </a:prstGeom>
            <a:gradFill>
              <a:gsLst>
                <a:gs pos="5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4" name="Rectangle 1033">
              <a:extLst>
                <a:ext uri="{FF2B5EF4-FFF2-40B4-BE49-F238E27FC236}">
                  <a16:creationId xmlns:a16="http://schemas.microsoft.com/office/drawing/2014/main" id="{DF345832-F005-417F-6A2A-8481A275FF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3962663" y="-3992432"/>
              <a:ext cx="1519356" cy="9444683"/>
            </a:xfrm>
            <a:prstGeom prst="rect">
              <a:avLst/>
            </a:prstGeom>
            <a:gradFill>
              <a:gsLst>
                <a:gs pos="2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75000"/>
                    <a:alpha val="70000"/>
                  </a:schemeClr>
                </a:gs>
              </a:gsLst>
              <a:lin ang="9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C29169A8-2E99-9857-70E0-80FDC95BC9B7}"/>
              </a:ext>
            </a:extLst>
          </p:cNvPr>
          <p:cNvSpPr txBox="1"/>
          <p:nvPr/>
        </p:nvSpPr>
        <p:spPr>
          <a:xfrm>
            <a:off x="1611630" y="5167418"/>
            <a:ext cx="8949690" cy="7022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Our foundation topics for the year</a:t>
            </a:r>
          </a:p>
        </p:txBody>
      </p:sp>
      <p:pic>
        <p:nvPicPr>
          <p:cNvPr id="6" name="Graphic 5" descr="World">
            <a:extLst>
              <a:ext uri="{FF2B5EF4-FFF2-40B4-BE49-F238E27FC236}">
                <a16:creationId xmlns:a16="http://schemas.microsoft.com/office/drawing/2014/main" id="{B95A558B-BEB0-F0B9-6B86-98D74269F4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67348" y="869989"/>
            <a:ext cx="3217333" cy="3217333"/>
          </a:xfrm>
          <a:prstGeom prst="rect">
            <a:avLst/>
          </a:prstGeom>
        </p:spPr>
      </p:pic>
      <p:pic>
        <p:nvPicPr>
          <p:cNvPr id="1026" name="Picture 2" descr="Foundation Subjects – Suffah Primary School">
            <a:extLst>
              <a:ext uri="{FF2B5EF4-FFF2-40B4-BE49-F238E27FC236}">
                <a16:creationId xmlns:a16="http://schemas.microsoft.com/office/drawing/2014/main" id="{EE848BEF-9C73-7321-8B64-E294A4A697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07318" y="870390"/>
            <a:ext cx="4603524" cy="321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3410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21D52C-A4ED-C7DA-7C29-E381F2B6FE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255" r="16915" b="2"/>
          <a:stretch/>
        </p:blipFill>
        <p:spPr>
          <a:xfrm>
            <a:off x="-4" y="-4"/>
            <a:ext cx="7534640" cy="6857984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B92D10E-C5F4-3904-2F21-7A5B60A41A5F}"/>
              </a:ext>
            </a:extLst>
          </p:cNvPr>
          <p:cNvSpPr txBox="1"/>
          <p:nvPr/>
        </p:nvSpPr>
        <p:spPr>
          <a:xfrm>
            <a:off x="6343650" y="3962400"/>
            <a:ext cx="5505814" cy="169040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How can you help at home?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8CE800-B1B6-634D-F2F6-B63DC192E3D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2" b="7768"/>
          <a:stretch/>
        </p:blipFill>
        <p:spPr>
          <a:xfrm>
            <a:off x="7653541" y="6"/>
            <a:ext cx="4538463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0769498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C1E1237-F1DB-C99D-37E9-0A923CF022E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7000"/>
          </a:blip>
          <a:stretch>
            <a:fillRect/>
          </a:stretch>
        </p:blipFill>
        <p:spPr>
          <a:xfrm rot="1730036">
            <a:off x="5674268" y="235562"/>
            <a:ext cx="5026198" cy="635368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241F5F3-F1DC-BBDE-5A60-E9E7553A01B3}"/>
              </a:ext>
            </a:extLst>
          </p:cNvPr>
          <p:cNvSpPr txBox="1"/>
          <p:nvPr/>
        </p:nvSpPr>
        <p:spPr>
          <a:xfrm>
            <a:off x="1082040" y="319248"/>
            <a:ext cx="1002792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solidFill>
                  <a:srgbClr val="7030A0"/>
                </a:solidFill>
              </a:rPr>
              <a:t>Spellings</a:t>
            </a:r>
          </a:p>
          <a:p>
            <a:endParaRPr lang="en-GB" sz="6000" b="1" u="sng" dirty="0">
              <a:solidFill>
                <a:srgbClr val="7030A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7030A0"/>
                </a:solidFill>
              </a:rPr>
              <a:t>Children will be set spellings each week, including words from a spelling rule and some year 3/4 common exception words.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7030A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7030A0"/>
                </a:solidFill>
              </a:rPr>
              <a:t>Please engage with your children at home to help with spelling. </a:t>
            </a:r>
            <a:r>
              <a:rPr lang="en-GB" sz="3200" dirty="0" err="1">
                <a:solidFill>
                  <a:srgbClr val="7030A0"/>
                </a:solidFill>
              </a:rPr>
              <a:t>Spellingframe</a:t>
            </a:r>
            <a:r>
              <a:rPr lang="en-GB" sz="3200" dirty="0">
                <a:solidFill>
                  <a:srgbClr val="7030A0"/>
                </a:solidFill>
              </a:rPr>
              <a:t> is great for children to work independently. You could also help at home by testing your children on their weekly spellings as well as going over previously learned words. </a:t>
            </a:r>
          </a:p>
        </p:txBody>
      </p:sp>
    </p:spTree>
    <p:extLst>
      <p:ext uri="{BB962C8B-B14F-4D97-AF65-F5344CB8AC3E}">
        <p14:creationId xmlns:p14="http://schemas.microsoft.com/office/powerpoint/2010/main" val="31875600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241F5F3-F1DC-BBDE-5A60-E9E7553A01B3}"/>
              </a:ext>
            </a:extLst>
          </p:cNvPr>
          <p:cNvSpPr txBox="1"/>
          <p:nvPr/>
        </p:nvSpPr>
        <p:spPr>
          <a:xfrm>
            <a:off x="1534160" y="814586"/>
            <a:ext cx="1002792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 err="1">
                <a:solidFill>
                  <a:srgbClr val="7030A0"/>
                </a:solidFill>
              </a:rPr>
              <a:t>Timestables</a:t>
            </a:r>
            <a:endParaRPr lang="en-GB" sz="4800" b="1" u="sng" dirty="0">
              <a:solidFill>
                <a:srgbClr val="7030A0"/>
              </a:solidFill>
            </a:endParaRPr>
          </a:p>
          <a:p>
            <a:endParaRPr lang="en-GB" sz="4800" b="1" u="sng" dirty="0">
              <a:solidFill>
                <a:srgbClr val="7030A0"/>
              </a:solidFill>
            </a:endParaRPr>
          </a:p>
          <a:p>
            <a:endParaRPr lang="en-GB" sz="4800" b="1" u="sng" dirty="0">
              <a:solidFill>
                <a:srgbClr val="7030A0"/>
              </a:solidFill>
            </a:endParaRPr>
          </a:p>
          <a:p>
            <a:r>
              <a:rPr lang="en-GB" sz="3600" dirty="0">
                <a:solidFill>
                  <a:srgbClr val="7030A0"/>
                </a:solidFill>
              </a:rPr>
              <a:t>By the end of year 4 it is expected for children to be fluent in all their timetables. This requires practise both at home and in school!</a:t>
            </a:r>
          </a:p>
          <a:p>
            <a:endParaRPr lang="en-GB" sz="3600" dirty="0">
              <a:solidFill>
                <a:srgbClr val="7030A0"/>
              </a:solidFill>
            </a:endParaRPr>
          </a:p>
          <a:p>
            <a:r>
              <a:rPr lang="en-GB" sz="3600" dirty="0">
                <a:solidFill>
                  <a:srgbClr val="7030A0"/>
                </a:solidFill>
              </a:rPr>
              <a:t>See your packs for more details on how to best support your child at home.</a:t>
            </a:r>
            <a:endParaRPr lang="en-GB" sz="3200" dirty="0">
              <a:solidFill>
                <a:srgbClr val="7030A0"/>
              </a:solidFill>
            </a:endParaRPr>
          </a:p>
        </p:txBody>
      </p:sp>
      <p:pic>
        <p:nvPicPr>
          <p:cNvPr id="3074" name="Picture 2" descr="Times tables">
            <a:extLst>
              <a:ext uri="{FF2B5EF4-FFF2-40B4-BE49-F238E27FC236}">
                <a16:creationId xmlns:a16="http://schemas.microsoft.com/office/drawing/2014/main" id="{91520B87-D41C-0AA5-F9FE-206D984D5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80731"/>
            <a:ext cx="4957803" cy="255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71787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870DBF-0FF5-11DC-438B-F1BEE7A424F5}"/>
              </a:ext>
            </a:extLst>
          </p:cNvPr>
          <p:cNvSpPr txBox="1"/>
          <p:nvPr/>
        </p:nvSpPr>
        <p:spPr>
          <a:xfrm>
            <a:off x="1237997" y="1250008"/>
            <a:ext cx="4959603" cy="3522569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Comic Sans MS" panose="030F0702030302020204" pitchFamily="66" charset="0"/>
              </a:rPr>
              <a:t>Behaviour Policy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>
                <a:latin typeface="Comic Sans MS" panose="030F0702030302020204" pitchFamily="66" charset="0"/>
              </a:rPr>
              <a:t>This can be found on our website.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Comic Sans MS" panose="030F0702030302020204" pitchFamily="66" charset="0"/>
              </a:rPr>
              <a:t>Class rules and behaviour    expectations.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Comic Sans MS" panose="030F0702030302020204" pitchFamily="66" charset="0"/>
              </a:rPr>
              <a:t>When things go wrong.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992F15F-FB28-A376-5027-E70182631D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2442" y="492124"/>
            <a:ext cx="5201023" cy="545999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9239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330F-D2F1-4AFF-6A16-D7FA672E2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1498603"/>
            <a:ext cx="4322369" cy="2571951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Behaviour Policy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43AD44E-3CE5-AE2B-0AD4-63B45A2B4F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60913" y="812609"/>
            <a:ext cx="4513262" cy="4931156"/>
          </a:xfrm>
        </p:spPr>
      </p:pic>
    </p:spTree>
    <p:extLst>
      <p:ext uri="{BB962C8B-B14F-4D97-AF65-F5344CB8AC3E}">
        <p14:creationId xmlns:p14="http://schemas.microsoft.com/office/powerpoint/2010/main" val="33017775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50" name="Rectangle 104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4D8EF6C5-5774-99E4-EF3E-A1050A5B6B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06"/>
          <a:stretch/>
        </p:blipFill>
        <p:spPr bwMode="auto">
          <a:xfrm>
            <a:off x="1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2" name="Rectangle 105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A33E4DA-ADE0-6F04-7CCA-E2FA4E329EC5}"/>
              </a:ext>
            </a:extLst>
          </p:cNvPr>
          <p:cNvSpPr txBox="1"/>
          <p:nvPr/>
        </p:nvSpPr>
        <p:spPr>
          <a:xfrm>
            <a:off x="8222490" y="1557619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5400" dirty="0">
                <a:solidFill>
                  <a:srgbClr val="009900"/>
                </a:solidFill>
                <a:latin typeface="Comic Sans MS" panose="030F0702030302020204" pitchFamily="66" charset="0"/>
              </a:rPr>
              <a:t>Be part of our school community!</a:t>
            </a:r>
          </a:p>
        </p:txBody>
      </p:sp>
    </p:spTree>
    <p:extLst>
      <p:ext uri="{BB962C8B-B14F-4D97-AF65-F5344CB8AC3E}">
        <p14:creationId xmlns:p14="http://schemas.microsoft.com/office/powerpoint/2010/main" val="6789513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2A06CC-68E1-67C8-BA1C-2A06C326310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8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Any questions?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AFA91F-D15C-CCCE-F788-B01E8153AA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5164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9487</TotalTime>
  <Words>457</Words>
  <Application>Microsoft Office PowerPoint</Application>
  <PresentationFormat>Widescreen</PresentationFormat>
  <Paragraphs>72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Meiryo</vt:lpstr>
      <vt:lpstr>Arial</vt:lpstr>
      <vt:lpstr>Calibri</vt:lpstr>
      <vt:lpstr>Calibri Light</vt:lpstr>
      <vt:lpstr>Comic Sans MS</vt:lpstr>
      <vt:lpstr>Twinkl Cursive Looped</vt:lpstr>
      <vt:lpstr>Office Theme</vt:lpstr>
      <vt:lpstr>Welcome to Year 4 – Dick King Smith Class </vt:lpstr>
      <vt:lpstr>Our week</vt:lpstr>
      <vt:lpstr>PowerPoint Presentation</vt:lpstr>
      <vt:lpstr>Routines </vt:lpstr>
      <vt:lpstr>PowerPoint Presentation</vt:lpstr>
      <vt:lpstr>Leaving school arrangements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Behaviour Policy</vt:lpstr>
      <vt:lpstr>PowerPoint Presentation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5 – Elm Class</dc:title>
  <dc:creator>Nicky Brogan</dc:creator>
  <cp:lastModifiedBy>Kirk Harris</cp:lastModifiedBy>
  <cp:revision>15</cp:revision>
  <dcterms:created xsi:type="dcterms:W3CDTF">2023-07-09T13:42:22Z</dcterms:created>
  <dcterms:modified xsi:type="dcterms:W3CDTF">2024-09-20T13:06:29Z</dcterms:modified>
</cp:coreProperties>
</file>