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3" r:id="rId7"/>
    <p:sldId id="264" r:id="rId8"/>
    <p:sldId id="262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F3"/>
    <a:srgbClr val="F8F9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765"/>
    <p:restoredTop sz="94698"/>
  </p:normalViewPr>
  <p:slideViewPr>
    <p:cSldViewPr snapToGrid="0">
      <p:cViewPr varScale="1">
        <p:scale>
          <a:sx n="84" d="100"/>
          <a:sy n="84" d="100"/>
        </p:scale>
        <p:origin x="592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0C5E9C-CB85-8BAE-9EE9-B8822A3569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95C3B9-ACF3-B7CE-BB3A-19BD034CC4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FBED52-6188-F227-0134-9F6E2D451B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CCD88-AC23-D94D-A517-9B227CBA10F1}" type="datetimeFigureOut">
              <a:rPr lang="en-US" smtClean="0"/>
              <a:t>9/17/24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39B3A8-F82A-266A-38F0-B58BBBB3EE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7C2329-AAE2-A7D1-0400-F3B12FF9BA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84CA5-DC8E-714E-8599-946AE730F6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7568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234251-8D14-7FC2-848A-95C395B9B9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D1F91A-2532-9A70-E932-E0D8EB5FA2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FC2600-B48E-5E40-F415-D4F6ABF0F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CCD88-AC23-D94D-A517-9B227CBA10F1}" type="datetimeFigureOut">
              <a:rPr lang="en-US" smtClean="0"/>
              <a:t>9/17/24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FEB76-3CC8-3E75-E1AE-E43CC1AC49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568094-570F-09C8-0D91-BCC0945DD6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84CA5-DC8E-714E-8599-946AE730F6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34245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4EB03B-2442-DE8C-7B91-FF88503059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A74288-488A-F4BC-9424-476319FAF3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B7D7BC-28B3-6F40-59A7-96F3A9DF8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CCD88-AC23-D94D-A517-9B227CBA10F1}" type="datetimeFigureOut">
              <a:rPr lang="en-US" smtClean="0"/>
              <a:t>9/17/24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8FD69E-F79E-67C5-05B2-A0AB838188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6F3B65-2085-3A2E-8D78-211444C2C3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84CA5-DC8E-714E-8599-946AE730F6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7831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2192C-ABF8-0D36-1E5D-7659F87551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DD80AE-09F6-D5EF-3D6F-406B8B76F0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0DD935-4093-108A-5FF6-6C312595EE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502D63-A10A-F9C1-68FB-1D6FCF2E7D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CCD88-AC23-D94D-A517-9B227CBA10F1}" type="datetimeFigureOut">
              <a:rPr lang="en-US" smtClean="0"/>
              <a:t>9/17/24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B19B8B-8618-1D78-6C5C-297E00AE5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BF4F33-0865-5003-54D1-5EBE570E56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84CA5-DC8E-714E-8599-946AE730F6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38936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A9B7D-153B-B70A-9CDB-67B88A879F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070925-A3E4-24BD-7BBB-B31AD4C935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529761-AD26-F4BA-6145-61780F33F3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0EBB65B-C0FE-3212-E166-C03090DD7C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F50174B-E6BA-FB5C-2E49-A740FB7298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D827239-EB30-49A5-D49E-418DFAABA9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CCD88-AC23-D94D-A517-9B227CBA10F1}" type="datetimeFigureOut">
              <a:rPr lang="en-US" smtClean="0"/>
              <a:t>9/17/24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9A9032E-18E2-2583-A919-B0373D6975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7B94972-73C9-7E83-D524-047036E92C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84CA5-DC8E-714E-8599-946AE730F6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0065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7C7888-BC7D-237C-B89B-C2CE302D3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5AEB04-FE08-CCBA-4914-FD21DF30BE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CCD88-AC23-D94D-A517-9B227CBA10F1}" type="datetimeFigureOut">
              <a:rPr lang="en-US" smtClean="0"/>
              <a:t>9/17/24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CE9945-CBB1-F411-CC9F-2C5978E1A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9378D0-1A15-FBA9-4838-59AFBB582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84CA5-DC8E-714E-8599-946AE730F6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328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6D8309B-7B51-98DB-2B88-DD30E67FF1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CCD88-AC23-D94D-A517-9B227CBA10F1}" type="datetimeFigureOut">
              <a:rPr lang="en-US" smtClean="0"/>
              <a:t>9/17/24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31CB51E-DC0E-A877-C4D9-A2C3D591E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AB18F-149C-BB42-176C-5CDF8C4A2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84CA5-DC8E-714E-8599-946AE730F6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659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97A29-4DA0-9252-D498-E7297978E9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BA5989-4DFE-CB79-9733-B5C1D36C35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EA6475-E2D3-CDC1-B144-4A956C349E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E1C231-D44B-6C56-38C2-3D68A4BDF3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CCD88-AC23-D94D-A517-9B227CBA10F1}" type="datetimeFigureOut">
              <a:rPr lang="en-US" smtClean="0"/>
              <a:t>9/17/24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C77809-5C87-0E9A-31F7-7575B296BF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3DBA8D-7AA9-3E6C-55C6-EBB1758E4E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84CA5-DC8E-714E-8599-946AE730F6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2893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7B4FB5-FFC6-7BE1-2745-B6A4E0791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5A23B7B-9BF2-B30B-D506-85E6DE7408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75FB38-C0AF-D530-A1D9-349E3FC5A9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635BE7-C9A9-88B5-8E88-F33D3965C6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CCD88-AC23-D94D-A517-9B227CBA10F1}" type="datetimeFigureOut">
              <a:rPr lang="en-US" smtClean="0"/>
              <a:t>9/17/24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F073BC-C06E-D4B3-C16A-CC70EB4010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66ACAE-65F9-0A61-6EC2-DDC7E8E95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84CA5-DC8E-714E-8599-946AE730F6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0132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395410-2D8A-7B29-A738-7BF353B75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CEE8FE2-DE2A-A8C1-7179-5BE991A196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4C0A74-D259-4674-9DA0-DCB62D050A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CCD88-AC23-D94D-A517-9B227CBA10F1}" type="datetimeFigureOut">
              <a:rPr lang="en-US" smtClean="0"/>
              <a:t>9/17/24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E76888-88C2-2DBD-A4DD-C21B21423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F5B54D-B0F4-59F9-F5B8-69E587AEBE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84CA5-DC8E-714E-8599-946AE730F6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810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02414F-B906-9BCD-DF5A-9E262096B4B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1396DD-0881-E543-96FC-601F9FFAF8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87CFA0-1B98-AA0E-4565-D3C1F43E38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CCD88-AC23-D94D-A517-9B227CBA10F1}" type="datetimeFigureOut">
              <a:rPr lang="en-US" smtClean="0"/>
              <a:t>9/17/24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33836B-2F4B-BB47-9DE7-3D49AF997A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2BA403-B905-0105-6840-5DBC04DB0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84CA5-DC8E-714E-8599-946AE730F6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14832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9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2D24766-62C0-72EB-FA99-FEE2E826AB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689BA2-6A60-98FF-762E-172ADF6DF5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6BEF16-5981-5F9D-5264-03FFE8F6B2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9CCD88-AC23-D94D-A517-9B227CBA10F1}" type="datetimeFigureOut">
              <a:rPr lang="en-US" smtClean="0"/>
              <a:t>9/17/24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D9ABD9-F465-5488-A049-0E09963F03D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905F52-7938-831E-8AC6-5BDEDFB15B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F84CA5-DC8E-714E-8599-946AE730F6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0622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cid:a08fd1f7-1614-4bb2-b634-3bc60728207f@eurprd02.prod.outlook.com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cid:ba8d592a-52cb-4d6c-b4f8-787a0b94241c@eurprd02.prod.outlook.com" TargetMode="External"/><Relationship Id="rId7" Type="http://schemas.openxmlformats.org/officeDocument/2006/relationships/image" Target="cid:cb97e97d-cade-461a-9a40-576efb6c95d7@eurprd02.prod.outlook.com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cid:e6577739-5539-46a4-862b-dbfd1b161db6@eurprd02.prod.outlook.com" TargetMode="Externa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ailto:a.dixon@henhamugley.essex.sch.uk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Floral Border Images | Free Photos, PNG Stickers, Wallpapers ...">
            <a:extLst>
              <a:ext uri="{FF2B5EF4-FFF2-40B4-BE49-F238E27FC236}">
                <a16:creationId xmlns:a16="http://schemas.microsoft.com/office/drawing/2014/main" id="{DB8D2007-441D-A22C-9CDF-84C7638F59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7604" y="51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C61AFF64-1E93-E8B2-963F-54EA9D5A93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80604" y="2263188"/>
            <a:ext cx="4572000" cy="1655762"/>
          </a:xfrm>
        </p:spPr>
        <p:txBody>
          <a:bodyPr anchor="t">
            <a:normAutofit fontScale="90000"/>
          </a:bodyPr>
          <a:lstStyle/>
          <a:p>
            <a:r>
              <a:rPr lang="en-US" dirty="0">
                <a:latin typeface="Twinkl" panose="02000000000000000000" pitchFamily="2" charset="77"/>
              </a:rPr>
              <a:t>Welcome to Year 1</a:t>
            </a:r>
            <a:br>
              <a:rPr lang="en-US" dirty="0">
                <a:latin typeface="Twinkl" panose="02000000000000000000" pitchFamily="2" charset="77"/>
              </a:rPr>
            </a:br>
            <a:r>
              <a:rPr lang="en-US" sz="4400" dirty="0">
                <a:latin typeface="Twinkl" panose="02000000000000000000" pitchFamily="2" charset="77"/>
              </a:rPr>
              <a:t>Michael Rosen Class</a:t>
            </a:r>
            <a:endParaRPr lang="en-US" dirty="0">
              <a:latin typeface="Twinkl" panose="02000000000000000000" pitchFamily="2" charset="77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EC2F80F-E317-5594-93AB-956E7922E1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67950" y="4838038"/>
            <a:ext cx="1924050" cy="2019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2024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D7E54B-4AFD-1300-24E6-753E254889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94676"/>
            <a:ext cx="5860774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latin typeface="Twinkl" panose="02000000000000000000" pitchFamily="2" charset="77"/>
              </a:rPr>
              <a:t>Currently…</a:t>
            </a:r>
          </a:p>
          <a:p>
            <a:pPr marL="0" indent="0">
              <a:buNone/>
            </a:pPr>
            <a:r>
              <a:rPr lang="en-US" b="1" dirty="0">
                <a:latin typeface="Twinkl" panose="02000000000000000000" pitchFamily="2" charset="77"/>
              </a:rPr>
              <a:t>Class Teachers</a:t>
            </a:r>
          </a:p>
          <a:p>
            <a:pPr marL="0" indent="0">
              <a:buNone/>
            </a:pPr>
            <a:r>
              <a:rPr lang="en-US" dirty="0">
                <a:latin typeface="Twinkl" panose="02000000000000000000" pitchFamily="2" charset="77"/>
              </a:rPr>
              <a:t>Mr. Dennison – Monday &amp; Tuesday</a:t>
            </a:r>
          </a:p>
          <a:p>
            <a:pPr marL="0" indent="0">
              <a:buNone/>
            </a:pPr>
            <a:r>
              <a:rPr lang="en-US" dirty="0">
                <a:latin typeface="Twinkl" panose="02000000000000000000" pitchFamily="2" charset="77"/>
              </a:rPr>
              <a:t>Mrs. Townsend – Wednesday, Thursday &amp; Friday </a:t>
            </a:r>
          </a:p>
          <a:p>
            <a:pPr marL="0" indent="0">
              <a:buNone/>
            </a:pPr>
            <a:endParaRPr lang="en-US" dirty="0">
              <a:latin typeface="Twinkl" panose="02000000000000000000" pitchFamily="2" charset="77"/>
            </a:endParaRPr>
          </a:p>
          <a:p>
            <a:pPr marL="0" indent="0">
              <a:buNone/>
            </a:pPr>
            <a:r>
              <a:rPr lang="en-US" dirty="0">
                <a:latin typeface="Twinkl" panose="02000000000000000000" pitchFamily="2" charset="77"/>
              </a:rPr>
              <a:t>Eventually..</a:t>
            </a:r>
          </a:p>
          <a:p>
            <a:pPr marL="0" indent="0">
              <a:buNone/>
            </a:pPr>
            <a:r>
              <a:rPr lang="en-US" dirty="0">
                <a:latin typeface="Twinkl" panose="02000000000000000000" pitchFamily="2" charset="77"/>
              </a:rPr>
              <a:t>Mrs. Dixon – All week!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844D77C-412D-499A-50B7-902AEF0549CF}"/>
              </a:ext>
            </a:extLst>
          </p:cNvPr>
          <p:cNvSpPr txBox="1">
            <a:spLocks/>
          </p:cNvSpPr>
          <p:nvPr/>
        </p:nvSpPr>
        <p:spPr>
          <a:xfrm>
            <a:off x="7274568" y="2506662"/>
            <a:ext cx="478734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b="1" dirty="0">
                <a:latin typeface="Twinkl" panose="02000000000000000000" pitchFamily="2" charset="77"/>
              </a:rPr>
              <a:t>Teaching Assistants</a:t>
            </a:r>
          </a:p>
          <a:p>
            <a:pPr marL="0" indent="0">
              <a:buNone/>
            </a:pPr>
            <a:r>
              <a:rPr lang="en-US" dirty="0" err="1">
                <a:latin typeface="Twinkl" panose="02000000000000000000" pitchFamily="2" charset="77"/>
              </a:rPr>
              <a:t>Mrs</a:t>
            </a:r>
            <a:r>
              <a:rPr lang="en-US" dirty="0">
                <a:latin typeface="Twinkl" panose="02000000000000000000" pitchFamily="2" charset="77"/>
              </a:rPr>
              <a:t> </a:t>
            </a:r>
            <a:r>
              <a:rPr lang="en-US" dirty="0" err="1">
                <a:latin typeface="Twinkl" panose="02000000000000000000" pitchFamily="2" charset="77"/>
              </a:rPr>
              <a:t>Prout</a:t>
            </a:r>
            <a:endParaRPr lang="en-US" dirty="0">
              <a:latin typeface="Twinkl" panose="02000000000000000000" pitchFamily="2" charset="77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 err="1">
                <a:latin typeface="Twinkl" panose="02000000000000000000" pitchFamily="2" charset="77"/>
              </a:rPr>
              <a:t>Mrs</a:t>
            </a:r>
            <a:r>
              <a:rPr lang="en-US" dirty="0">
                <a:latin typeface="Twinkl" panose="02000000000000000000" pitchFamily="2" charset="77"/>
              </a:rPr>
              <a:t> Hampton</a:t>
            </a:r>
          </a:p>
          <a:p>
            <a:pPr marL="0" indent="0">
              <a:buNone/>
            </a:pPr>
            <a:r>
              <a:rPr lang="en-US" dirty="0" err="1">
                <a:latin typeface="Twinkl" panose="02000000000000000000" pitchFamily="2" charset="77"/>
              </a:rPr>
              <a:t>Mrs</a:t>
            </a:r>
            <a:r>
              <a:rPr lang="en-US" dirty="0">
                <a:latin typeface="Twinkl" panose="02000000000000000000" pitchFamily="2" charset="77"/>
              </a:rPr>
              <a:t> Caffery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 err="1">
                <a:latin typeface="Twinkl" panose="02000000000000000000" pitchFamily="2" charset="77"/>
              </a:rPr>
              <a:t>Mrs</a:t>
            </a:r>
            <a:r>
              <a:rPr lang="en-US" dirty="0">
                <a:latin typeface="Twinkl" panose="02000000000000000000" pitchFamily="2" charset="77"/>
              </a:rPr>
              <a:t> Stock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 err="1">
                <a:latin typeface="Twinkl" panose="02000000000000000000" pitchFamily="2" charset="77"/>
              </a:rPr>
              <a:t>Mrs</a:t>
            </a:r>
            <a:r>
              <a:rPr lang="en-US" dirty="0">
                <a:latin typeface="Twinkl" panose="02000000000000000000" pitchFamily="2" charset="77"/>
              </a:rPr>
              <a:t> Bryant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08F596-FD7D-D678-EA5A-A3ECF21104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67950" y="4838038"/>
            <a:ext cx="1924050" cy="201996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6A2D1AD-8E49-6C5E-5686-4AF36C648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7" y="1069113"/>
            <a:ext cx="4299857" cy="1325563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Twinkl" panose="02000000000000000000" pitchFamily="2" charset="77"/>
              </a:rPr>
              <a:t>Our week</a:t>
            </a:r>
          </a:p>
        </p:txBody>
      </p:sp>
    </p:spTree>
    <p:extLst>
      <p:ext uri="{BB962C8B-B14F-4D97-AF65-F5344CB8AC3E}">
        <p14:creationId xmlns:p14="http://schemas.microsoft.com/office/powerpoint/2010/main" val="40354859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6099A7-4A1A-1804-597F-9B3682A282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lang="en-US" dirty="0">
                <a:latin typeface="Twinkl" panose="02000000000000000000" pitchFamily="2" charset="77"/>
              </a:rPr>
              <a:t>Routines</a:t>
            </a:r>
          </a:p>
        </p:txBody>
      </p:sp>
      <p:sp>
        <p:nvSpPr>
          <p:cNvPr id="4" name="Content Placeholder 15">
            <a:extLst>
              <a:ext uri="{FF2B5EF4-FFF2-40B4-BE49-F238E27FC236}">
                <a16:creationId xmlns:a16="http://schemas.microsoft.com/office/drawing/2014/main" id="{2C9C63F7-C7B6-7470-8E1A-592370E0AD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252330"/>
            <a:ext cx="11830050" cy="5240545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Twinkl" panose="02000000000000000000" pitchFamily="2" charset="77"/>
              </a:rPr>
              <a:t>8.45am: Early morning work and registration</a:t>
            </a:r>
          </a:p>
          <a:p>
            <a:r>
              <a:rPr lang="en-US" sz="3200" dirty="0">
                <a:latin typeface="Twinkl" panose="02000000000000000000" pitchFamily="2" charset="77"/>
              </a:rPr>
              <a:t>9.10am: Assembly.</a:t>
            </a:r>
          </a:p>
          <a:p>
            <a:r>
              <a:rPr lang="en-US" sz="3200" dirty="0">
                <a:latin typeface="Twinkl" panose="02000000000000000000" pitchFamily="2" charset="77"/>
              </a:rPr>
              <a:t>Phonics &amp; English</a:t>
            </a:r>
          </a:p>
          <a:p>
            <a:r>
              <a:rPr lang="en-US" sz="3200" dirty="0">
                <a:latin typeface="Twinkl" panose="02000000000000000000" pitchFamily="2" charset="77"/>
              </a:rPr>
              <a:t>10.45am: BREAK</a:t>
            </a:r>
          </a:p>
          <a:p>
            <a:r>
              <a:rPr lang="en-US" sz="3200" dirty="0" err="1">
                <a:latin typeface="Twinkl" panose="02000000000000000000" pitchFamily="2" charset="77"/>
              </a:rPr>
              <a:t>Maths</a:t>
            </a:r>
            <a:endParaRPr lang="en-US" sz="3200" dirty="0">
              <a:latin typeface="Twinkl" panose="02000000000000000000" pitchFamily="2" charset="77"/>
            </a:endParaRPr>
          </a:p>
          <a:p>
            <a:r>
              <a:rPr lang="en-US" sz="3200" dirty="0">
                <a:latin typeface="Twinkl" panose="02000000000000000000" pitchFamily="2" charset="77"/>
              </a:rPr>
              <a:t>12-12.55pm: LUNCH</a:t>
            </a:r>
          </a:p>
          <a:p>
            <a:r>
              <a:rPr lang="en-US" sz="3200" dirty="0">
                <a:latin typeface="Twinkl" panose="02000000000000000000" pitchFamily="2" charset="77"/>
              </a:rPr>
              <a:t>Foundation Subjects</a:t>
            </a:r>
          </a:p>
          <a:p>
            <a:r>
              <a:rPr lang="en-US" sz="3200" dirty="0">
                <a:latin typeface="Twinkl" panose="02000000000000000000" pitchFamily="2" charset="77"/>
              </a:rPr>
              <a:t>2:00: BREAK</a:t>
            </a:r>
          </a:p>
          <a:p>
            <a:r>
              <a:rPr lang="en-US" sz="3200" dirty="0">
                <a:latin typeface="Twinkl" panose="02000000000000000000" pitchFamily="2" charset="77"/>
              </a:rPr>
              <a:t>3.15pm: HOME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671D305-335E-3A9E-6923-54E4CEFF95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67950" y="4838038"/>
            <a:ext cx="1924050" cy="2019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4793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9">
            <a:extLst>
              <a:ext uri="{FF2B5EF4-FFF2-40B4-BE49-F238E27FC236}">
                <a16:creationId xmlns:a16="http://schemas.microsoft.com/office/drawing/2014/main" id="{21AC6A30-4F22-4C0F-B278-19C5B8A80C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11">
            <a:extLst>
              <a:ext uri="{FF2B5EF4-FFF2-40B4-BE49-F238E27FC236}">
                <a16:creationId xmlns:a16="http://schemas.microsoft.com/office/drawing/2014/main" id="{BB4335AD-65B1-44E4-90AF-264024FE4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" y="0"/>
            <a:ext cx="12191999" cy="6858000"/>
          </a:xfrm>
          <a:prstGeom prst="rect">
            <a:avLst/>
          </a:pr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26DE60E-4FAD-ECFD-9E4C-EB8819553C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70366" y="609600"/>
            <a:ext cx="4267200" cy="1351472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700">
                <a:solidFill>
                  <a:schemeClr val="tx1">
                    <a:lumMod val="85000"/>
                    <a:lumOff val="15000"/>
                  </a:schemeClr>
                </a:solidFill>
                <a:latin typeface="Twinkl" panose="02000000000000000000" pitchFamily="2" charset="77"/>
              </a:rPr>
              <a:t>PE days are Tuesday and Wednesday</a:t>
            </a:r>
          </a:p>
        </p:txBody>
      </p:sp>
      <p:pic>
        <p:nvPicPr>
          <p:cNvPr id="4" name="Picture 3" descr="A child standing in front of a tree&#10;&#10;Description automatically generated">
            <a:extLst>
              <a:ext uri="{FF2B5EF4-FFF2-40B4-BE49-F238E27FC236}">
                <a16:creationId xmlns:a16="http://schemas.microsoft.com/office/drawing/2014/main" id="{A66C68E8-7AEF-1B24-1D3B-2F02AE3131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24" r="12823" b="-1"/>
          <a:stretch>
            <a:fillRect/>
          </a:stretch>
        </p:blipFill>
        <p:spPr bwMode="auto">
          <a:xfrm>
            <a:off x="3" y="1"/>
            <a:ext cx="3695699" cy="6858001"/>
          </a:xfrm>
          <a:custGeom>
            <a:avLst/>
            <a:gdLst/>
            <a:ahLst/>
            <a:cxnLst/>
            <a:rect l="l" t="t" r="r" b="b"/>
            <a:pathLst>
              <a:path w="3695699" h="6858001">
                <a:moveTo>
                  <a:pt x="0" y="0"/>
                </a:moveTo>
                <a:lnTo>
                  <a:pt x="3435129" y="0"/>
                </a:lnTo>
                <a:lnTo>
                  <a:pt x="3430599" y="17349"/>
                </a:lnTo>
                <a:cubicBezTo>
                  <a:pt x="3437542" y="19835"/>
                  <a:pt x="3423757" y="30822"/>
                  <a:pt x="3427683" y="38871"/>
                </a:cubicBezTo>
                <a:cubicBezTo>
                  <a:pt x="3431230" y="44698"/>
                  <a:pt x="3427877" y="49388"/>
                  <a:pt x="3427096" y="55116"/>
                </a:cubicBezTo>
                <a:cubicBezTo>
                  <a:pt x="3429620" y="62945"/>
                  <a:pt x="3421946" y="87211"/>
                  <a:pt x="3417356" y="93331"/>
                </a:cubicBezTo>
                <a:cubicBezTo>
                  <a:pt x="3401974" y="107607"/>
                  <a:pt x="3409629" y="143436"/>
                  <a:pt x="3397765" y="155370"/>
                </a:cubicBezTo>
                <a:cubicBezTo>
                  <a:pt x="3395800" y="159886"/>
                  <a:pt x="3394789" y="164378"/>
                  <a:pt x="3394373" y="168831"/>
                </a:cubicBezTo>
                <a:lnTo>
                  <a:pt x="3394553" y="181402"/>
                </a:lnTo>
                <a:lnTo>
                  <a:pt x="3397293" y="185192"/>
                </a:lnTo>
                <a:lnTo>
                  <a:pt x="3395923" y="192756"/>
                </a:lnTo>
                <a:cubicBezTo>
                  <a:pt x="3396018" y="193497"/>
                  <a:pt x="3396112" y="194237"/>
                  <a:pt x="3396207" y="194978"/>
                </a:cubicBezTo>
                <a:cubicBezTo>
                  <a:pt x="3396531" y="199154"/>
                  <a:pt x="3396856" y="203330"/>
                  <a:pt x="3397180" y="207506"/>
                </a:cubicBezTo>
                <a:cubicBezTo>
                  <a:pt x="3382438" y="200939"/>
                  <a:pt x="3394549" y="241317"/>
                  <a:pt x="3383191" y="229051"/>
                </a:cubicBezTo>
                <a:cubicBezTo>
                  <a:pt x="3382519" y="234401"/>
                  <a:pt x="3381383" y="237332"/>
                  <a:pt x="3380194" y="239137"/>
                </a:cubicBezTo>
                <a:lnTo>
                  <a:pt x="3349267" y="310262"/>
                </a:lnTo>
                <a:lnTo>
                  <a:pt x="3344455" y="381704"/>
                </a:lnTo>
                <a:cubicBezTo>
                  <a:pt x="3343420" y="464598"/>
                  <a:pt x="3338482" y="511985"/>
                  <a:pt x="3327551" y="571873"/>
                </a:cubicBezTo>
                <a:cubicBezTo>
                  <a:pt x="3316620" y="631761"/>
                  <a:pt x="3309762" y="702429"/>
                  <a:pt x="3278869" y="741030"/>
                </a:cubicBezTo>
                <a:lnTo>
                  <a:pt x="3239259" y="957888"/>
                </a:lnTo>
                <a:cubicBezTo>
                  <a:pt x="3267597" y="1021376"/>
                  <a:pt x="3235647" y="1004478"/>
                  <a:pt x="3243890" y="1047869"/>
                </a:cubicBezTo>
                <a:cubicBezTo>
                  <a:pt x="3245988" y="1077107"/>
                  <a:pt x="3228006" y="1101189"/>
                  <a:pt x="3221700" y="1118244"/>
                </a:cubicBezTo>
                <a:cubicBezTo>
                  <a:pt x="3220198" y="1120922"/>
                  <a:pt x="3213346" y="1188569"/>
                  <a:pt x="3211078" y="1190394"/>
                </a:cubicBezTo>
                <a:cubicBezTo>
                  <a:pt x="3204899" y="1218939"/>
                  <a:pt x="3210276" y="1253036"/>
                  <a:pt x="3199704" y="1304585"/>
                </a:cubicBezTo>
                <a:cubicBezTo>
                  <a:pt x="3199438" y="1346246"/>
                  <a:pt x="3168623" y="1413431"/>
                  <a:pt x="3167741" y="1449444"/>
                </a:cubicBezTo>
                <a:cubicBezTo>
                  <a:pt x="3180911" y="1471132"/>
                  <a:pt x="3193362" y="1499173"/>
                  <a:pt x="3194410" y="1520667"/>
                </a:cubicBezTo>
                <a:cubicBezTo>
                  <a:pt x="3181228" y="1513763"/>
                  <a:pt x="3199978" y="1547097"/>
                  <a:pt x="3184473" y="1547038"/>
                </a:cubicBezTo>
                <a:cubicBezTo>
                  <a:pt x="3185153" y="1550949"/>
                  <a:pt x="3186303" y="1554741"/>
                  <a:pt x="3187573" y="1558550"/>
                </a:cubicBezTo>
                <a:lnTo>
                  <a:pt x="3188231" y="1560544"/>
                </a:lnTo>
                <a:lnTo>
                  <a:pt x="3188195" y="1568317"/>
                </a:lnTo>
                <a:lnTo>
                  <a:pt x="3191518" y="1570772"/>
                </a:lnTo>
                <a:lnTo>
                  <a:pt x="3193853" y="1582659"/>
                </a:lnTo>
                <a:cubicBezTo>
                  <a:pt x="3194213" y="1587070"/>
                  <a:pt x="3193997" y="1591769"/>
                  <a:pt x="3192857" y="1596890"/>
                </a:cubicBezTo>
                <a:cubicBezTo>
                  <a:pt x="3185716" y="1609144"/>
                  <a:pt x="3191593" y="1629575"/>
                  <a:pt x="3189686" y="1647479"/>
                </a:cubicBezTo>
                <a:lnTo>
                  <a:pt x="3187125" y="1655568"/>
                </a:lnTo>
                <a:cubicBezTo>
                  <a:pt x="3187259" y="1659315"/>
                  <a:pt x="3192418" y="1733399"/>
                  <a:pt x="3192552" y="1737146"/>
                </a:cubicBezTo>
                <a:cubicBezTo>
                  <a:pt x="3236684" y="1834597"/>
                  <a:pt x="3210475" y="1851660"/>
                  <a:pt x="3219437" y="1908917"/>
                </a:cubicBezTo>
                <a:lnTo>
                  <a:pt x="3220572" y="1915235"/>
                </a:lnTo>
                <a:cubicBezTo>
                  <a:pt x="3225642" y="1919319"/>
                  <a:pt x="3228448" y="1945519"/>
                  <a:pt x="3226946" y="1954447"/>
                </a:cubicBezTo>
                <a:cubicBezTo>
                  <a:pt x="3219553" y="1979351"/>
                  <a:pt x="3239504" y="2001442"/>
                  <a:pt x="3234148" y="2021397"/>
                </a:cubicBezTo>
                <a:cubicBezTo>
                  <a:pt x="3234224" y="2026740"/>
                  <a:pt x="3235084" y="2031233"/>
                  <a:pt x="3236424" y="2035173"/>
                </a:cubicBezTo>
                <a:lnTo>
                  <a:pt x="3241339" y="2045116"/>
                </a:lnTo>
                <a:lnTo>
                  <a:pt x="3233470" y="2098623"/>
                </a:lnTo>
                <a:cubicBezTo>
                  <a:pt x="3230495" y="2129687"/>
                  <a:pt x="3232618" y="2188321"/>
                  <a:pt x="3230016" y="2240964"/>
                </a:cubicBezTo>
                <a:cubicBezTo>
                  <a:pt x="3226602" y="2283982"/>
                  <a:pt x="3232644" y="2342030"/>
                  <a:pt x="3237809" y="2379644"/>
                </a:cubicBezTo>
                <a:cubicBezTo>
                  <a:pt x="3244462" y="2409884"/>
                  <a:pt x="3221747" y="2435219"/>
                  <a:pt x="3237054" y="2459103"/>
                </a:cubicBezTo>
                <a:cubicBezTo>
                  <a:pt x="3245536" y="2488997"/>
                  <a:pt x="3251426" y="2510390"/>
                  <a:pt x="3255285" y="2538679"/>
                </a:cubicBezTo>
                <a:cubicBezTo>
                  <a:pt x="3258296" y="2574322"/>
                  <a:pt x="3245460" y="2589819"/>
                  <a:pt x="3245073" y="2622720"/>
                </a:cubicBezTo>
                <a:lnTo>
                  <a:pt x="3252960" y="2736087"/>
                </a:lnTo>
                <a:cubicBezTo>
                  <a:pt x="3245577" y="2772183"/>
                  <a:pt x="3230063" y="2856752"/>
                  <a:pt x="3218681" y="2902964"/>
                </a:cubicBezTo>
                <a:cubicBezTo>
                  <a:pt x="3212624" y="2927969"/>
                  <a:pt x="3209733" y="2973979"/>
                  <a:pt x="3203641" y="3008786"/>
                </a:cubicBezTo>
                <a:cubicBezTo>
                  <a:pt x="3197547" y="3043595"/>
                  <a:pt x="3186644" y="3093251"/>
                  <a:pt x="3182123" y="3111815"/>
                </a:cubicBezTo>
                <a:lnTo>
                  <a:pt x="3176517" y="3120169"/>
                </a:lnTo>
                <a:lnTo>
                  <a:pt x="3177035" y="3121646"/>
                </a:lnTo>
                <a:cubicBezTo>
                  <a:pt x="3177423" y="3127588"/>
                  <a:pt x="3176129" y="3130763"/>
                  <a:pt x="3174093" y="3132705"/>
                </a:cubicBezTo>
                <a:lnTo>
                  <a:pt x="3171045" y="3134220"/>
                </a:lnTo>
                <a:lnTo>
                  <a:pt x="3168274" y="3141524"/>
                </a:lnTo>
                <a:lnTo>
                  <a:pt x="3160781" y="3155149"/>
                </a:lnTo>
                <a:cubicBezTo>
                  <a:pt x="3160949" y="3156237"/>
                  <a:pt x="3161116" y="3157326"/>
                  <a:pt x="3161284" y="3158414"/>
                </a:cubicBezTo>
                <a:lnTo>
                  <a:pt x="3152950" y="3180080"/>
                </a:lnTo>
                <a:lnTo>
                  <a:pt x="3153739" y="3180719"/>
                </a:lnTo>
                <a:cubicBezTo>
                  <a:pt x="3155321" y="3182647"/>
                  <a:pt x="3156128" y="3184999"/>
                  <a:pt x="3155342" y="3188313"/>
                </a:cubicBezTo>
                <a:cubicBezTo>
                  <a:pt x="3169797" y="3188216"/>
                  <a:pt x="3159934" y="3192271"/>
                  <a:pt x="3156340" y="3202049"/>
                </a:cubicBezTo>
                <a:cubicBezTo>
                  <a:pt x="3177988" y="3204083"/>
                  <a:pt x="3159779" y="3228842"/>
                  <a:pt x="3169832" y="3237938"/>
                </a:cubicBezTo>
                <a:cubicBezTo>
                  <a:pt x="3166705" y="3245075"/>
                  <a:pt x="3163793" y="3252659"/>
                  <a:pt x="3161244" y="3260564"/>
                </a:cubicBezTo>
                <a:lnTo>
                  <a:pt x="3160005" y="3265314"/>
                </a:lnTo>
                <a:cubicBezTo>
                  <a:pt x="3160063" y="3265371"/>
                  <a:pt x="3160124" y="3265428"/>
                  <a:pt x="3160184" y="3265486"/>
                </a:cubicBezTo>
                <a:cubicBezTo>
                  <a:pt x="3160345" y="3266694"/>
                  <a:pt x="3160101" y="3268319"/>
                  <a:pt x="3159279" y="3270659"/>
                </a:cubicBezTo>
                <a:lnTo>
                  <a:pt x="3157747" y="3273971"/>
                </a:lnTo>
                <a:lnTo>
                  <a:pt x="3155343" y="3283185"/>
                </a:lnTo>
                <a:cubicBezTo>
                  <a:pt x="3155517" y="3284422"/>
                  <a:pt x="3155689" y="3285657"/>
                  <a:pt x="3155860" y="3286893"/>
                </a:cubicBezTo>
                <a:lnTo>
                  <a:pt x="3158001" y="3289146"/>
                </a:lnTo>
                <a:lnTo>
                  <a:pt x="3157508" y="3289877"/>
                </a:lnTo>
                <a:cubicBezTo>
                  <a:pt x="3151604" y="3294411"/>
                  <a:pt x="3144966" y="3293561"/>
                  <a:pt x="3159853" y="3309833"/>
                </a:cubicBezTo>
                <a:cubicBezTo>
                  <a:pt x="3149181" y="3321561"/>
                  <a:pt x="3158789" y="3329345"/>
                  <a:pt x="3157392" y="3351579"/>
                </a:cubicBezTo>
                <a:cubicBezTo>
                  <a:pt x="3148710" y="3357083"/>
                  <a:pt x="3149361" y="3365079"/>
                  <a:pt x="3152871" y="3374240"/>
                </a:cubicBezTo>
                <a:cubicBezTo>
                  <a:pt x="3148885" y="3383513"/>
                  <a:pt x="3145239" y="3392740"/>
                  <a:pt x="3142119" y="3402557"/>
                </a:cubicBezTo>
                <a:lnTo>
                  <a:pt x="3138061" y="3419585"/>
                </a:lnTo>
                <a:lnTo>
                  <a:pt x="3139796" y="3424940"/>
                </a:lnTo>
                <a:cubicBezTo>
                  <a:pt x="3142520" y="3434326"/>
                  <a:pt x="3143300" y="3443700"/>
                  <a:pt x="3137669" y="3463264"/>
                </a:cubicBezTo>
                <a:cubicBezTo>
                  <a:pt x="3147380" y="3480689"/>
                  <a:pt x="3167781" y="3490510"/>
                  <a:pt x="3168140" y="3518969"/>
                </a:cubicBezTo>
                <a:cubicBezTo>
                  <a:pt x="3159473" y="3545761"/>
                  <a:pt x="3191152" y="3574399"/>
                  <a:pt x="3179206" y="3607864"/>
                </a:cubicBezTo>
                <a:cubicBezTo>
                  <a:pt x="3176757" y="3619813"/>
                  <a:pt x="3181069" y="3654600"/>
                  <a:pt x="3189125" y="3659839"/>
                </a:cubicBezTo>
                <a:cubicBezTo>
                  <a:pt x="3191518" y="3666815"/>
                  <a:pt x="3189857" y="3675779"/>
                  <a:pt x="3198077" y="3677681"/>
                </a:cubicBezTo>
                <a:cubicBezTo>
                  <a:pt x="3208136" y="3681475"/>
                  <a:pt x="3196345" y="3709561"/>
                  <a:pt x="3207094" y="3703876"/>
                </a:cubicBezTo>
                <a:cubicBezTo>
                  <a:pt x="3199084" y="3723751"/>
                  <a:pt x="3220453" y="3734396"/>
                  <a:pt x="3227016" y="3748633"/>
                </a:cubicBezTo>
                <a:cubicBezTo>
                  <a:pt x="3218663" y="3764666"/>
                  <a:pt x="3240667" y="3778725"/>
                  <a:pt x="3246806" y="3811324"/>
                </a:cubicBezTo>
                <a:cubicBezTo>
                  <a:pt x="3237058" y="3829063"/>
                  <a:pt x="3251097" y="3833247"/>
                  <a:pt x="3239091" y="3865102"/>
                </a:cubicBezTo>
                <a:cubicBezTo>
                  <a:pt x="3240755" y="3865725"/>
                  <a:pt x="3242340" y="3866659"/>
                  <a:pt x="3243800" y="3867874"/>
                </a:cubicBezTo>
                <a:cubicBezTo>
                  <a:pt x="3252276" y="3874935"/>
                  <a:pt x="3254724" y="3889782"/>
                  <a:pt x="3249268" y="3901031"/>
                </a:cubicBezTo>
                <a:cubicBezTo>
                  <a:pt x="3234180" y="3950514"/>
                  <a:pt x="3270886" y="3938724"/>
                  <a:pt x="3271850" y="3976535"/>
                </a:cubicBezTo>
                <a:cubicBezTo>
                  <a:pt x="3275333" y="4018513"/>
                  <a:pt x="3265836" y="4033210"/>
                  <a:pt x="3253128" y="4091308"/>
                </a:cubicBezTo>
                <a:cubicBezTo>
                  <a:pt x="3262530" y="4093945"/>
                  <a:pt x="3263925" y="4100312"/>
                  <a:pt x="3261491" y="4112665"/>
                </a:cubicBezTo>
                <a:cubicBezTo>
                  <a:pt x="3263824" y="4132845"/>
                  <a:pt x="3285122" y="4124005"/>
                  <a:pt x="3275235" y="4148543"/>
                </a:cubicBezTo>
                <a:cubicBezTo>
                  <a:pt x="3282222" y="4163609"/>
                  <a:pt x="3300717" y="4191930"/>
                  <a:pt x="3303406" y="4203059"/>
                </a:cubicBezTo>
                <a:cubicBezTo>
                  <a:pt x="3307769" y="4216879"/>
                  <a:pt x="3289765" y="4198911"/>
                  <a:pt x="3291377" y="4215304"/>
                </a:cubicBezTo>
                <a:cubicBezTo>
                  <a:pt x="3295421" y="4234470"/>
                  <a:pt x="3290844" y="4240556"/>
                  <a:pt x="3303627" y="4247412"/>
                </a:cubicBezTo>
                <a:cubicBezTo>
                  <a:pt x="3300302" y="4270043"/>
                  <a:pt x="3313094" y="4269840"/>
                  <a:pt x="3323715" y="4295574"/>
                </a:cubicBezTo>
                <a:cubicBezTo>
                  <a:pt x="3318854" y="4309546"/>
                  <a:pt x="3323708" y="4317748"/>
                  <a:pt x="3331757" y="4324626"/>
                </a:cubicBezTo>
                <a:cubicBezTo>
                  <a:pt x="3334500" y="4352298"/>
                  <a:pt x="3348521" y="4373553"/>
                  <a:pt x="3357571" y="4402594"/>
                </a:cubicBezTo>
                <a:cubicBezTo>
                  <a:pt x="3395421" y="4440113"/>
                  <a:pt x="3406716" y="4492429"/>
                  <a:pt x="3416883" y="4511276"/>
                </a:cubicBezTo>
                <a:lnTo>
                  <a:pt x="3418568" y="4515669"/>
                </a:lnTo>
                <a:cubicBezTo>
                  <a:pt x="3418685" y="4519956"/>
                  <a:pt x="3418801" y="4524244"/>
                  <a:pt x="3418918" y="4528531"/>
                </a:cubicBezTo>
                <a:cubicBezTo>
                  <a:pt x="3418727" y="4530191"/>
                  <a:pt x="3418537" y="4531850"/>
                  <a:pt x="3418346" y="4533510"/>
                </a:cubicBezTo>
                <a:cubicBezTo>
                  <a:pt x="3418215" y="4536889"/>
                  <a:pt x="3418462" y="4539065"/>
                  <a:pt x="3419005" y="4540494"/>
                </a:cubicBezTo>
                <a:lnTo>
                  <a:pt x="3424268" y="4595886"/>
                </a:lnTo>
                <a:cubicBezTo>
                  <a:pt x="3429156" y="4624362"/>
                  <a:pt x="3443934" y="4682306"/>
                  <a:pt x="3448330" y="4711348"/>
                </a:cubicBezTo>
                <a:lnTo>
                  <a:pt x="3445621" y="4714874"/>
                </a:lnTo>
                <a:cubicBezTo>
                  <a:pt x="3444103" y="4718397"/>
                  <a:pt x="3443735" y="4723077"/>
                  <a:pt x="3445980" y="4730345"/>
                </a:cubicBezTo>
                <a:lnTo>
                  <a:pt x="3446976" y="4731926"/>
                </a:lnTo>
                <a:lnTo>
                  <a:pt x="3443720" y="4745408"/>
                </a:lnTo>
                <a:cubicBezTo>
                  <a:pt x="3444756" y="4771155"/>
                  <a:pt x="3455466" y="4843107"/>
                  <a:pt x="3453194" y="4886406"/>
                </a:cubicBezTo>
                <a:cubicBezTo>
                  <a:pt x="3454856" y="4906631"/>
                  <a:pt x="3481235" y="5008239"/>
                  <a:pt x="3455210" y="5025296"/>
                </a:cubicBezTo>
                <a:cubicBezTo>
                  <a:pt x="3442202" y="5116320"/>
                  <a:pt x="3464654" y="5119078"/>
                  <a:pt x="3462841" y="5211091"/>
                </a:cubicBezTo>
                <a:cubicBezTo>
                  <a:pt x="3469390" y="5269669"/>
                  <a:pt x="3462794" y="5327391"/>
                  <a:pt x="3469385" y="5356669"/>
                </a:cubicBezTo>
                <a:cubicBezTo>
                  <a:pt x="3471479" y="5361935"/>
                  <a:pt x="3474277" y="5366825"/>
                  <a:pt x="3477268" y="5371683"/>
                </a:cubicBezTo>
                <a:lnTo>
                  <a:pt x="3478824" y="5374232"/>
                </a:lnTo>
                <a:lnTo>
                  <a:pt x="3486664" y="5427532"/>
                </a:lnTo>
                <a:lnTo>
                  <a:pt x="3499845" y="5523238"/>
                </a:lnTo>
                <a:cubicBezTo>
                  <a:pt x="3496480" y="5535759"/>
                  <a:pt x="3498126" y="5574631"/>
                  <a:pt x="3505782" y="5582050"/>
                </a:cubicBezTo>
                <a:cubicBezTo>
                  <a:pt x="3507640" y="5590169"/>
                  <a:pt x="3505294" y="5599602"/>
                  <a:pt x="3513368" y="5603412"/>
                </a:cubicBezTo>
                <a:cubicBezTo>
                  <a:pt x="3518549" y="5620896"/>
                  <a:pt x="3530454" y="5660930"/>
                  <a:pt x="3536869" y="5686953"/>
                </a:cubicBezTo>
                <a:cubicBezTo>
                  <a:pt x="3527290" y="5702684"/>
                  <a:pt x="3548216" y="5722678"/>
                  <a:pt x="3551859" y="5759548"/>
                </a:cubicBezTo>
                <a:cubicBezTo>
                  <a:pt x="3540751" y="5776843"/>
                  <a:pt x="3554471" y="5784377"/>
                  <a:pt x="3540024" y="5816599"/>
                </a:cubicBezTo>
                <a:cubicBezTo>
                  <a:pt x="3541640" y="5817630"/>
                  <a:pt x="3543154" y="5818984"/>
                  <a:pt x="3544521" y="5820619"/>
                </a:cubicBezTo>
                <a:cubicBezTo>
                  <a:pt x="3552455" y="5830118"/>
                  <a:pt x="3553767" y="5846834"/>
                  <a:pt x="3547449" y="5857956"/>
                </a:cubicBezTo>
                <a:cubicBezTo>
                  <a:pt x="3528571" y="5908761"/>
                  <a:pt x="3532186" y="5952107"/>
                  <a:pt x="3530253" y="5993572"/>
                </a:cubicBezTo>
                <a:cubicBezTo>
                  <a:pt x="3530522" y="6040113"/>
                  <a:pt x="3553891" y="6005695"/>
                  <a:pt x="3536734" y="6066404"/>
                </a:cubicBezTo>
                <a:cubicBezTo>
                  <a:pt x="3545935" y="6071268"/>
                  <a:pt x="3546842" y="6078512"/>
                  <a:pt x="3543461" y="6091477"/>
                </a:cubicBezTo>
                <a:cubicBezTo>
                  <a:pt x="3549602" y="6107585"/>
                  <a:pt x="3568275" y="6137061"/>
                  <a:pt x="3573577" y="6163051"/>
                </a:cubicBezTo>
                <a:cubicBezTo>
                  <a:pt x="3577046" y="6182032"/>
                  <a:pt x="3572259" y="6223892"/>
                  <a:pt x="3575275" y="6247420"/>
                </a:cubicBezTo>
                <a:cubicBezTo>
                  <a:pt x="3570217" y="6271412"/>
                  <a:pt x="3583023" y="6273898"/>
                  <a:pt x="3591673" y="6304222"/>
                </a:cubicBezTo>
                <a:cubicBezTo>
                  <a:pt x="3585743" y="6318440"/>
                  <a:pt x="3589967" y="6328418"/>
                  <a:pt x="3597489" y="6337624"/>
                </a:cubicBezTo>
                <a:cubicBezTo>
                  <a:pt x="3598113" y="6368401"/>
                  <a:pt x="3610504" y="6394558"/>
                  <a:pt x="3617330" y="6428161"/>
                </a:cubicBezTo>
                <a:cubicBezTo>
                  <a:pt x="3612404" y="6466489"/>
                  <a:pt x="3633001" y="6482393"/>
                  <a:pt x="3640218" y="6518318"/>
                </a:cubicBezTo>
                <a:cubicBezTo>
                  <a:pt x="3625420" y="6557419"/>
                  <a:pt x="3668862" y="6537820"/>
                  <a:pt x="3670788" y="6568733"/>
                </a:cubicBezTo>
                <a:cubicBezTo>
                  <a:pt x="3659124" y="6621466"/>
                  <a:pt x="3685482" y="6565072"/>
                  <a:pt x="3687763" y="6643164"/>
                </a:cubicBezTo>
                <a:cubicBezTo>
                  <a:pt x="3685396" y="6647995"/>
                  <a:pt x="3689317" y="6656838"/>
                  <a:pt x="3693097" y="6655183"/>
                </a:cubicBezTo>
                <a:cubicBezTo>
                  <a:pt x="3693444" y="6672318"/>
                  <a:pt x="3690193" y="6715787"/>
                  <a:pt x="3689847" y="6745974"/>
                </a:cubicBezTo>
                <a:cubicBezTo>
                  <a:pt x="3689583" y="6773144"/>
                  <a:pt x="3690048" y="6817635"/>
                  <a:pt x="3691023" y="6836306"/>
                </a:cubicBezTo>
                <a:lnTo>
                  <a:pt x="3695699" y="6858001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B73840-5EFF-ABDC-9C7B-6181DF9837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98966" y="2147357"/>
            <a:ext cx="3810000" cy="4101042"/>
          </a:xfrm>
        </p:spPr>
        <p:txBody>
          <a:bodyPr>
            <a:normAutofit/>
          </a:bodyPr>
          <a:lstStyle/>
          <a:p>
            <a:endParaRPr lang="en-US" sz="20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5" name="Picture 1" descr="Two girls standing together smiling&#10;&#10;Description automatically generated">
            <a:extLst>
              <a:ext uri="{FF2B5EF4-FFF2-40B4-BE49-F238E27FC236}">
                <a16:creationId xmlns:a16="http://schemas.microsoft.com/office/drawing/2014/main" id="{052044CF-C2A6-436F-8794-928EB05867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15" r="10196"/>
          <a:stretch/>
        </p:blipFill>
        <p:spPr bwMode="auto">
          <a:xfrm>
            <a:off x="8580467" y="10"/>
            <a:ext cx="3611533" cy="6857990"/>
          </a:xfrm>
          <a:custGeom>
            <a:avLst/>
            <a:gdLst/>
            <a:ahLst/>
            <a:cxnLst/>
            <a:rect l="l" t="t" r="r" b="b"/>
            <a:pathLst>
              <a:path w="3810000" h="6858000">
                <a:moveTo>
                  <a:pt x="95627" y="0"/>
                </a:moveTo>
                <a:lnTo>
                  <a:pt x="3810000" y="0"/>
                </a:lnTo>
                <a:lnTo>
                  <a:pt x="3810000" y="6858000"/>
                </a:lnTo>
                <a:lnTo>
                  <a:pt x="13132" y="6858000"/>
                </a:lnTo>
                <a:cubicBezTo>
                  <a:pt x="13183" y="6857363"/>
                  <a:pt x="13234" y="6856727"/>
                  <a:pt x="13284" y="6856090"/>
                </a:cubicBezTo>
                <a:lnTo>
                  <a:pt x="31566" y="6805847"/>
                </a:lnTo>
                <a:lnTo>
                  <a:pt x="30463" y="6715381"/>
                </a:lnTo>
                <a:cubicBezTo>
                  <a:pt x="29585" y="6714082"/>
                  <a:pt x="28597" y="6713038"/>
                  <a:pt x="27533" y="6712286"/>
                </a:cubicBezTo>
                <a:lnTo>
                  <a:pt x="31288" y="6698474"/>
                </a:lnTo>
                <a:lnTo>
                  <a:pt x="29901" y="6686264"/>
                </a:lnTo>
                <a:cubicBezTo>
                  <a:pt x="29591" y="6639749"/>
                  <a:pt x="29281" y="6593234"/>
                  <a:pt x="28971" y="6546719"/>
                </a:cubicBezTo>
                <a:cubicBezTo>
                  <a:pt x="23415" y="6502008"/>
                  <a:pt x="3087" y="6462057"/>
                  <a:pt x="310" y="6408337"/>
                </a:cubicBezTo>
                <a:cubicBezTo>
                  <a:pt x="-2468" y="6354617"/>
                  <a:pt x="14431" y="6312397"/>
                  <a:pt x="12307" y="6224401"/>
                </a:cubicBezTo>
                <a:lnTo>
                  <a:pt x="27152" y="6147415"/>
                </a:lnTo>
                <a:lnTo>
                  <a:pt x="39044" y="6093837"/>
                </a:lnTo>
                <a:cubicBezTo>
                  <a:pt x="47718" y="6039281"/>
                  <a:pt x="47985" y="5964495"/>
                  <a:pt x="46816" y="5915901"/>
                </a:cubicBezTo>
                <a:cubicBezTo>
                  <a:pt x="43189" y="5876557"/>
                  <a:pt x="47196" y="5863739"/>
                  <a:pt x="33533" y="5831562"/>
                </a:cubicBezTo>
                <a:cubicBezTo>
                  <a:pt x="27901" y="5792459"/>
                  <a:pt x="47408" y="5747455"/>
                  <a:pt x="46555" y="5710909"/>
                </a:cubicBezTo>
                <a:cubicBezTo>
                  <a:pt x="53188" y="5686865"/>
                  <a:pt x="49116" y="5615845"/>
                  <a:pt x="62461" y="5602222"/>
                </a:cubicBezTo>
                <a:cubicBezTo>
                  <a:pt x="64066" y="5572067"/>
                  <a:pt x="49594" y="5555548"/>
                  <a:pt x="56185" y="5529979"/>
                </a:cubicBezTo>
                <a:lnTo>
                  <a:pt x="67961" y="5458854"/>
                </a:lnTo>
                <a:lnTo>
                  <a:pt x="110939" y="5353584"/>
                </a:lnTo>
                <a:cubicBezTo>
                  <a:pt x="123070" y="5308303"/>
                  <a:pt x="110671" y="5307524"/>
                  <a:pt x="128276" y="5249764"/>
                </a:cubicBezTo>
                <a:cubicBezTo>
                  <a:pt x="137692" y="5218499"/>
                  <a:pt x="146153" y="5160067"/>
                  <a:pt x="156749" y="5116288"/>
                </a:cubicBezTo>
                <a:cubicBezTo>
                  <a:pt x="167347" y="5072508"/>
                  <a:pt x="184838" y="5010298"/>
                  <a:pt x="191855" y="4987089"/>
                </a:cubicBezTo>
                <a:lnTo>
                  <a:pt x="219824" y="4934095"/>
                </a:lnTo>
                <a:cubicBezTo>
                  <a:pt x="223315" y="4926170"/>
                  <a:pt x="231151" y="4920904"/>
                  <a:pt x="231137" y="4903120"/>
                </a:cubicBezTo>
                <a:lnTo>
                  <a:pt x="219738" y="4827391"/>
                </a:lnTo>
                <a:cubicBezTo>
                  <a:pt x="223928" y="4818620"/>
                  <a:pt x="227939" y="4809255"/>
                  <a:pt x="231597" y="4799440"/>
                </a:cubicBezTo>
                <a:lnTo>
                  <a:pt x="233480" y="4793512"/>
                </a:lnTo>
                <a:cubicBezTo>
                  <a:pt x="233423" y="4793432"/>
                  <a:pt x="233367" y="4793351"/>
                  <a:pt x="233310" y="4793271"/>
                </a:cubicBezTo>
                <a:cubicBezTo>
                  <a:pt x="233275" y="4791711"/>
                  <a:pt x="233728" y="4789662"/>
                  <a:pt x="234882" y="4786765"/>
                </a:cubicBezTo>
                <a:lnTo>
                  <a:pt x="236914" y="4782703"/>
                </a:lnTo>
                <a:lnTo>
                  <a:pt x="246329" y="4683644"/>
                </a:lnTo>
                <a:cubicBezTo>
                  <a:pt x="256294" y="4677568"/>
                  <a:pt x="256527" y="4667288"/>
                  <a:pt x="253823" y="4655204"/>
                </a:cubicBezTo>
                <a:cubicBezTo>
                  <a:pt x="259521" y="4631796"/>
                  <a:pt x="280440" y="4574275"/>
                  <a:pt x="280514" y="4543195"/>
                </a:cubicBezTo>
                <a:cubicBezTo>
                  <a:pt x="272112" y="4519880"/>
                  <a:pt x="251340" y="4505102"/>
                  <a:pt x="254268" y="4468722"/>
                </a:cubicBezTo>
                <a:cubicBezTo>
                  <a:pt x="266696" y="4435462"/>
                  <a:pt x="236001" y="4395418"/>
                  <a:pt x="252728" y="4353998"/>
                </a:cubicBezTo>
                <a:cubicBezTo>
                  <a:pt x="256750" y="4339008"/>
                  <a:pt x="256168" y="4294115"/>
                  <a:pt x="248123" y="4286542"/>
                </a:cubicBezTo>
                <a:cubicBezTo>
                  <a:pt x="246365" y="4277371"/>
                  <a:pt x="249194" y="4266107"/>
                  <a:pt x="240584" y="4262777"/>
                </a:cubicBezTo>
                <a:cubicBezTo>
                  <a:pt x="230221" y="4256829"/>
                  <a:pt x="246153" y="4222259"/>
                  <a:pt x="233949" y="4228340"/>
                </a:cubicBezTo>
                <a:cubicBezTo>
                  <a:pt x="244865" y="4203839"/>
                  <a:pt x="223150" y="4187902"/>
                  <a:pt x="217758" y="4169004"/>
                </a:cubicBezTo>
                <a:cubicBezTo>
                  <a:pt x="228596" y="4149446"/>
                  <a:pt x="206597" y="4129080"/>
                  <a:pt x="203797" y="4086781"/>
                </a:cubicBezTo>
                <a:cubicBezTo>
                  <a:pt x="216334" y="4065199"/>
                  <a:pt x="201740" y="4058317"/>
                  <a:pt x="218344" y="4018957"/>
                </a:cubicBezTo>
                <a:cubicBezTo>
                  <a:pt x="216630" y="4017979"/>
                  <a:pt x="215034" y="4016614"/>
                  <a:pt x="213609" y="4014902"/>
                </a:cubicBezTo>
                <a:cubicBezTo>
                  <a:pt x="205325" y="4004955"/>
                  <a:pt x="204424" y="3985729"/>
                  <a:pt x="211594" y="3971964"/>
                </a:cubicBezTo>
                <a:cubicBezTo>
                  <a:pt x="233561" y="3910433"/>
                  <a:pt x="230991" y="3860613"/>
                  <a:pt x="234357" y="3812226"/>
                </a:cubicBezTo>
                <a:cubicBezTo>
                  <a:pt x="235501" y="3758242"/>
                  <a:pt x="209185" y="3801364"/>
                  <a:pt x="229596" y="3728573"/>
                </a:cubicBezTo>
                <a:cubicBezTo>
                  <a:pt x="219804" y="3724174"/>
                  <a:pt x="219047" y="3715890"/>
                  <a:pt x="223099" y="3700384"/>
                </a:cubicBezTo>
                <a:cubicBezTo>
                  <a:pt x="222942" y="3674360"/>
                  <a:pt x="199034" y="3683312"/>
                  <a:pt x="212511" y="3653063"/>
                </a:cubicBezTo>
                <a:cubicBezTo>
                  <a:pt x="207582" y="3623616"/>
                  <a:pt x="199349" y="3555881"/>
                  <a:pt x="193522" y="3523704"/>
                </a:cubicBezTo>
                <a:cubicBezTo>
                  <a:pt x="199728" y="3495169"/>
                  <a:pt x="185963" y="3494025"/>
                  <a:pt x="177551" y="3460001"/>
                </a:cubicBezTo>
                <a:cubicBezTo>
                  <a:pt x="184399" y="3442692"/>
                  <a:pt x="180138" y="3431687"/>
                  <a:pt x="172293" y="3422022"/>
                </a:cubicBezTo>
                <a:cubicBezTo>
                  <a:pt x="172567" y="3386386"/>
                  <a:pt x="159982" y="3357707"/>
                  <a:pt x="153640" y="3319632"/>
                </a:cubicBezTo>
                <a:cubicBezTo>
                  <a:pt x="117352" y="3267571"/>
                  <a:pt x="111308" y="3199530"/>
                  <a:pt x="102580" y="3174350"/>
                </a:cubicBezTo>
                <a:lnTo>
                  <a:pt x="101281" y="3168555"/>
                </a:lnTo>
                <a:cubicBezTo>
                  <a:pt x="101655" y="3163067"/>
                  <a:pt x="102030" y="3157580"/>
                  <a:pt x="102403" y="3152092"/>
                </a:cubicBezTo>
                <a:lnTo>
                  <a:pt x="103597" y="3145797"/>
                </a:lnTo>
                <a:cubicBezTo>
                  <a:pt x="104132" y="3141497"/>
                  <a:pt x="104119" y="3138691"/>
                  <a:pt x="103701" y="3136806"/>
                </a:cubicBezTo>
                <a:lnTo>
                  <a:pt x="108221" y="3088993"/>
                </a:lnTo>
                <a:cubicBezTo>
                  <a:pt x="109464" y="3064872"/>
                  <a:pt x="113188" y="3030250"/>
                  <a:pt x="111158" y="2992081"/>
                </a:cubicBezTo>
                <a:cubicBezTo>
                  <a:pt x="109031" y="2944441"/>
                  <a:pt x="104226" y="2942439"/>
                  <a:pt x="105565" y="2902844"/>
                </a:cubicBezTo>
                <a:cubicBezTo>
                  <a:pt x="107874" y="2897323"/>
                  <a:pt x="101362" y="2801618"/>
                  <a:pt x="105102" y="2797375"/>
                </a:cubicBezTo>
                <a:cubicBezTo>
                  <a:pt x="86174" y="2744941"/>
                  <a:pt x="109804" y="2750735"/>
                  <a:pt x="107241" y="2691357"/>
                </a:cubicBezTo>
                <a:cubicBezTo>
                  <a:pt x="107811" y="2665349"/>
                  <a:pt x="115946" y="2561129"/>
                  <a:pt x="145888" y="2542201"/>
                </a:cubicBezTo>
                <a:cubicBezTo>
                  <a:pt x="170455" y="2427400"/>
                  <a:pt x="123634" y="2367849"/>
                  <a:pt x="136292" y="2250554"/>
                </a:cubicBezTo>
                <a:cubicBezTo>
                  <a:pt x="110877" y="2215639"/>
                  <a:pt x="134601" y="2180816"/>
                  <a:pt x="130310" y="2141581"/>
                </a:cubicBezTo>
                <a:cubicBezTo>
                  <a:pt x="154051" y="2149219"/>
                  <a:pt x="117587" y="2094975"/>
                  <a:pt x="144587" y="2089095"/>
                </a:cubicBezTo>
                <a:cubicBezTo>
                  <a:pt x="142952" y="2082142"/>
                  <a:pt x="140513" y="2075590"/>
                  <a:pt x="137867" y="2069059"/>
                </a:cubicBezTo>
                <a:lnTo>
                  <a:pt x="136492" y="2065634"/>
                </a:lnTo>
                <a:cubicBezTo>
                  <a:pt x="136216" y="2060851"/>
                  <a:pt x="135939" y="2056067"/>
                  <a:pt x="135663" y="2051284"/>
                </a:cubicBezTo>
                <a:lnTo>
                  <a:pt x="124268" y="1960184"/>
                </a:lnTo>
                <a:cubicBezTo>
                  <a:pt x="138968" y="1926370"/>
                  <a:pt x="111716" y="1914873"/>
                  <a:pt x="131257" y="1873060"/>
                </a:cubicBezTo>
                <a:cubicBezTo>
                  <a:pt x="136329" y="1857442"/>
                  <a:pt x="139083" y="1807624"/>
                  <a:pt x="131724" y="1797311"/>
                </a:cubicBezTo>
                <a:cubicBezTo>
                  <a:pt x="130673" y="1786740"/>
                  <a:pt x="134293" y="1774954"/>
                  <a:pt x="126063" y="1769201"/>
                </a:cubicBezTo>
                <a:cubicBezTo>
                  <a:pt x="116300" y="1760126"/>
                  <a:pt x="134551" y="1725705"/>
                  <a:pt x="122085" y="1729500"/>
                </a:cubicBezTo>
                <a:cubicBezTo>
                  <a:pt x="134648" y="1705012"/>
                  <a:pt x="114449" y="1682158"/>
                  <a:pt x="110543" y="1659949"/>
                </a:cubicBezTo>
                <a:cubicBezTo>
                  <a:pt x="122664" y="1640913"/>
                  <a:pt x="102513" y="1613087"/>
                  <a:pt x="102892" y="1565607"/>
                </a:cubicBezTo>
                <a:cubicBezTo>
                  <a:pt x="116835" y="1544742"/>
                  <a:pt x="102976" y="1533616"/>
                  <a:pt x="122245" y="1494057"/>
                </a:cubicBezTo>
                <a:cubicBezTo>
                  <a:pt x="120629" y="1492563"/>
                  <a:pt x="119160" y="1490668"/>
                  <a:pt x="117883" y="1488429"/>
                </a:cubicBezTo>
                <a:cubicBezTo>
                  <a:pt x="110465" y="1475431"/>
                  <a:pt x="111002" y="1453942"/>
                  <a:pt x="119083" y="1440433"/>
                </a:cubicBezTo>
                <a:cubicBezTo>
                  <a:pt x="145274" y="1377630"/>
                  <a:pt x="146438" y="1321884"/>
                  <a:pt x="153340" y="1269148"/>
                </a:cubicBezTo>
                <a:cubicBezTo>
                  <a:pt x="158467" y="1209690"/>
                  <a:pt x="129360" y="1251077"/>
                  <a:pt x="154855" y="1175439"/>
                </a:cubicBezTo>
                <a:cubicBezTo>
                  <a:pt x="145538" y="1168218"/>
                  <a:pt x="145408" y="1158868"/>
                  <a:pt x="150548" y="1142685"/>
                </a:cubicBezTo>
                <a:cubicBezTo>
                  <a:pt x="152321" y="1113850"/>
                  <a:pt x="128121" y="1118007"/>
                  <a:pt x="143630" y="1087778"/>
                </a:cubicBezTo>
                <a:cubicBezTo>
                  <a:pt x="139451" y="1064261"/>
                  <a:pt x="125971" y="1018012"/>
                  <a:pt x="125476" y="1001580"/>
                </a:cubicBezTo>
                <a:cubicBezTo>
                  <a:pt x="123958" y="976962"/>
                  <a:pt x="134851" y="962709"/>
                  <a:pt x="134526" y="940069"/>
                </a:cubicBezTo>
                <a:cubicBezTo>
                  <a:pt x="142751" y="909988"/>
                  <a:pt x="129284" y="905409"/>
                  <a:pt x="123523" y="865739"/>
                </a:cubicBezTo>
                <a:cubicBezTo>
                  <a:pt x="131549" y="848234"/>
                  <a:pt x="128173" y="835030"/>
                  <a:pt x="121164" y="822450"/>
                </a:cubicBezTo>
                <a:cubicBezTo>
                  <a:pt x="124077" y="783082"/>
                  <a:pt x="113811" y="748321"/>
                  <a:pt x="110389" y="704665"/>
                </a:cubicBezTo>
                <a:cubicBezTo>
                  <a:pt x="120144" y="656264"/>
                  <a:pt x="99869" y="633697"/>
                  <a:pt x="96299" y="587032"/>
                </a:cubicBezTo>
                <a:cubicBezTo>
                  <a:pt x="87861" y="539988"/>
                  <a:pt x="66571" y="452493"/>
                  <a:pt x="59759" y="422399"/>
                </a:cubicBezTo>
                <a:cubicBezTo>
                  <a:pt x="62865" y="416491"/>
                  <a:pt x="59682" y="404768"/>
                  <a:pt x="55429" y="406467"/>
                </a:cubicBezTo>
                <a:cubicBezTo>
                  <a:pt x="56742" y="400038"/>
                  <a:pt x="64884" y="384166"/>
                  <a:pt x="58062" y="383409"/>
                </a:cubicBezTo>
                <a:cubicBezTo>
                  <a:pt x="57210" y="351894"/>
                  <a:pt x="61145" y="320031"/>
                  <a:pt x="69487" y="290892"/>
                </a:cubicBezTo>
                <a:cubicBezTo>
                  <a:pt x="57686" y="231306"/>
                  <a:pt x="89539" y="260845"/>
                  <a:pt x="86198" y="217175"/>
                </a:cubicBezTo>
                <a:cubicBezTo>
                  <a:pt x="72715" y="183379"/>
                  <a:pt x="83646" y="168958"/>
                  <a:pt x="74643" y="129155"/>
                </a:cubicBezTo>
                <a:cubicBezTo>
                  <a:pt x="96697" y="112411"/>
                  <a:pt x="72236" y="90977"/>
                  <a:pt x="78417" y="74202"/>
                </a:cubicBezTo>
                <a:cubicBezTo>
                  <a:pt x="59029" y="57686"/>
                  <a:pt x="81827" y="29115"/>
                  <a:pt x="94183" y="4683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37160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23">
            <a:extLst>
              <a:ext uri="{FF2B5EF4-FFF2-40B4-BE49-F238E27FC236}">
                <a16:creationId xmlns:a16="http://schemas.microsoft.com/office/drawing/2014/main" id="{C669370D-FCB1-7300-5E04-70E791AFA6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0"/>
            <a:ext cx="12192001" cy="1696413"/>
          </a:xfrm>
          <a:prstGeom prst="rect">
            <a:avLst/>
          </a:prstGeom>
          <a:ln>
            <a:noFill/>
          </a:ln>
          <a:effectLst>
            <a:outerShdw blurRad="304800" dist="114300" dir="5460000" sx="92000" sy="92000" algn="t" rotWithShape="0">
              <a:srgbClr val="000000">
                <a:alpha val="14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DB8320-B2D3-ACDE-ADD0-802CDA3133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59" y="262028"/>
            <a:ext cx="7015496" cy="119044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kern="1200" dirty="0">
                <a:solidFill>
                  <a:schemeClr val="tx1"/>
                </a:solidFill>
                <a:latin typeface="Twinkl" panose="02000000000000000000" pitchFamily="2" charset="77"/>
              </a:rPr>
              <a:t>School Uniform Expectations</a:t>
            </a:r>
          </a:p>
        </p:txBody>
      </p:sp>
      <p:pic>
        <p:nvPicPr>
          <p:cNvPr id="9" name="Picture 2" descr="A child standing in front of a tree&#10;&#10;Description automatically generated">
            <a:extLst>
              <a:ext uri="{FF2B5EF4-FFF2-40B4-BE49-F238E27FC236}">
                <a16:creationId xmlns:a16="http://schemas.microsoft.com/office/drawing/2014/main" id="{1B42FF3C-E51B-41E4-B884-93294370D38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4353"/>
          <a:stretch>
            <a:fillRect/>
          </a:stretch>
        </p:blipFill>
        <p:spPr bwMode="auto">
          <a:xfrm>
            <a:off x="4025185" y="1650521"/>
            <a:ext cx="4083406" cy="5207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A child standing next to a tree&#10;&#10;Description automatically generated">
            <a:extLst>
              <a:ext uri="{FF2B5EF4-FFF2-40B4-BE49-F238E27FC236}">
                <a16:creationId xmlns:a16="http://schemas.microsoft.com/office/drawing/2014/main" id="{4DA640B6-F706-FEF4-6628-A5D5D366E6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" b="3336"/>
          <a:stretch>
            <a:fillRect/>
          </a:stretch>
        </p:blipFill>
        <p:spPr bwMode="auto">
          <a:xfrm>
            <a:off x="-1" y="1650521"/>
            <a:ext cx="4040515" cy="5207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 descr="A child standing in front of a tree&#10;&#10;Description automatically generated">
            <a:extLst>
              <a:ext uri="{FF2B5EF4-FFF2-40B4-BE49-F238E27FC236}">
                <a16:creationId xmlns:a16="http://schemas.microsoft.com/office/drawing/2014/main" id="{EE69A571-4631-564B-AA17-F66FEE7456E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4353"/>
          <a:stretch>
            <a:fillRect/>
          </a:stretch>
        </p:blipFill>
        <p:spPr bwMode="auto">
          <a:xfrm>
            <a:off x="8108592" y="1650521"/>
            <a:ext cx="4083406" cy="5207479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6901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761AAC-0E17-A3B2-300B-49C4A3D64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err="1">
                <a:latin typeface="Twinkl" panose="02000000000000000000" pitchFamily="2" charset="77"/>
              </a:rPr>
              <a:t>Maths</a:t>
            </a:r>
            <a:r>
              <a:rPr lang="en-US" dirty="0">
                <a:latin typeface="Twinkl" panose="02000000000000000000" pitchFamily="2" charset="77"/>
              </a:rPr>
              <a:t> in Year 1</a:t>
            </a:r>
          </a:p>
        </p:txBody>
      </p:sp>
      <p:pic>
        <p:nvPicPr>
          <p:cNvPr id="5" name="Content Placeholder 4" descr="A screenshot of a computer&#10;&#10;Description automatically generated">
            <a:extLst>
              <a:ext uri="{FF2B5EF4-FFF2-40B4-BE49-F238E27FC236}">
                <a16:creationId xmlns:a16="http://schemas.microsoft.com/office/drawing/2014/main" id="{0F3DA7D7-2AE1-853F-5DEA-5C31EE55AA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4544"/>
          <a:stretch/>
        </p:blipFill>
        <p:spPr>
          <a:xfrm>
            <a:off x="838200" y="1431718"/>
            <a:ext cx="10515600" cy="5268802"/>
          </a:xfr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D1269CE-BBF8-EC22-DF5C-6BEA0D5C5A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67950" y="4838038"/>
            <a:ext cx="1924050" cy="2019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0181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4C067E-A466-C74D-8815-77A018A41C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>
                <a:latin typeface="Twinkl" panose="02000000000000000000" pitchFamily="2" charset="77"/>
              </a:rPr>
              <a:t>Writing in Year 1</a:t>
            </a:r>
          </a:p>
        </p:txBody>
      </p:sp>
      <p:pic>
        <p:nvPicPr>
          <p:cNvPr id="5" name="Content Placeholder 4" descr="A white board with a white background with text&#10;&#10;Description automatically generated with medium confidence">
            <a:extLst>
              <a:ext uri="{FF2B5EF4-FFF2-40B4-BE49-F238E27FC236}">
                <a16:creationId xmlns:a16="http://schemas.microsoft.com/office/drawing/2014/main" id="{DCF35B61-204D-6C33-DCE2-E056EE9FA1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2094" y="1690687"/>
            <a:ext cx="11844299" cy="4491451"/>
          </a:xfr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D0648ED-3611-70EE-4AF2-5EA3D56E7C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67950" y="4838038"/>
            <a:ext cx="1924050" cy="2019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8879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3F3E5-D780-C733-3818-BDC09A8A3A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highlight>
                  <a:srgbClr val="FFFF00"/>
                </a:highlight>
                <a:latin typeface="Twinkl" panose="02000000000000000000" pitchFamily="2" charset="77"/>
              </a:rPr>
              <a:t>Reading at home and phonics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469485-EB1D-E212-601A-1B34510F7E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800277F-0363-E9D6-5AE7-CBE4AEDC47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67950" y="4838038"/>
            <a:ext cx="1924050" cy="2019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7209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58505D-D279-6F54-C669-6A0DDAB33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winkl" panose="02000000000000000000" pitchFamily="2" charset="77"/>
              </a:rPr>
              <a:t>Foundation topics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6CC988-0513-0A1E-64D0-E0B6511369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3051314"/>
            <a:ext cx="6019800" cy="2976563"/>
          </a:xfrm>
        </p:spPr>
        <p:txBody>
          <a:bodyPr numCol="2">
            <a:normAutofit lnSpcReduction="10000"/>
          </a:bodyPr>
          <a:lstStyle/>
          <a:p>
            <a:r>
              <a:rPr lang="en-US" dirty="0">
                <a:latin typeface="Twinkl" panose="02000000000000000000" pitchFamily="2" charset="77"/>
              </a:rPr>
              <a:t>Science</a:t>
            </a:r>
          </a:p>
          <a:p>
            <a:r>
              <a:rPr lang="en-US" dirty="0">
                <a:latin typeface="Twinkl" panose="02000000000000000000" pitchFamily="2" charset="77"/>
              </a:rPr>
              <a:t>History</a:t>
            </a:r>
          </a:p>
          <a:p>
            <a:r>
              <a:rPr lang="en-US" dirty="0">
                <a:latin typeface="Twinkl" panose="02000000000000000000" pitchFamily="2" charset="77"/>
              </a:rPr>
              <a:t>Geography</a:t>
            </a:r>
          </a:p>
          <a:p>
            <a:r>
              <a:rPr lang="en-US" dirty="0">
                <a:latin typeface="Twinkl" panose="02000000000000000000" pitchFamily="2" charset="77"/>
              </a:rPr>
              <a:t>Music</a:t>
            </a:r>
          </a:p>
          <a:p>
            <a:r>
              <a:rPr lang="en-US" dirty="0">
                <a:latin typeface="Twinkl" panose="02000000000000000000" pitchFamily="2" charset="77"/>
              </a:rPr>
              <a:t>Computing</a:t>
            </a:r>
          </a:p>
          <a:p>
            <a:r>
              <a:rPr lang="en-US" dirty="0">
                <a:latin typeface="Twinkl" panose="02000000000000000000" pitchFamily="2" charset="77"/>
              </a:rPr>
              <a:t>Art</a:t>
            </a:r>
          </a:p>
          <a:p>
            <a:r>
              <a:rPr lang="en-US" dirty="0">
                <a:latin typeface="Twinkl" panose="02000000000000000000" pitchFamily="2" charset="77"/>
              </a:rPr>
              <a:t>D&amp;T</a:t>
            </a:r>
          </a:p>
          <a:p>
            <a:r>
              <a:rPr lang="en-US" dirty="0">
                <a:latin typeface="Twinkl" panose="02000000000000000000" pitchFamily="2" charset="77"/>
              </a:rPr>
              <a:t>PSHE </a:t>
            </a:r>
          </a:p>
          <a:p>
            <a:r>
              <a:rPr lang="en-US" dirty="0">
                <a:latin typeface="Twinkl" panose="02000000000000000000" pitchFamily="2" charset="77"/>
              </a:rPr>
              <a:t>RSE</a:t>
            </a:r>
          </a:p>
          <a:p>
            <a:r>
              <a:rPr lang="en-US" dirty="0">
                <a:latin typeface="Twinkl" panose="02000000000000000000" pitchFamily="2" charset="77"/>
              </a:rPr>
              <a:t>PE</a:t>
            </a:r>
          </a:p>
          <a:p>
            <a:r>
              <a:rPr lang="en-US" dirty="0">
                <a:latin typeface="Twinkl" panose="02000000000000000000" pitchFamily="2" charset="77"/>
              </a:rPr>
              <a:t>RE</a:t>
            </a:r>
          </a:p>
          <a:p>
            <a:endParaRPr lang="en-US" dirty="0">
              <a:latin typeface="Twinkl" panose="02000000000000000000" pitchFamily="2" charset="77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9A9906D-BBC1-370B-9EED-38DB4AE20445}"/>
              </a:ext>
            </a:extLst>
          </p:cNvPr>
          <p:cNvSpPr txBox="1">
            <a:spLocks/>
          </p:cNvSpPr>
          <p:nvPr/>
        </p:nvSpPr>
        <p:spPr>
          <a:xfrm>
            <a:off x="838199" y="1504122"/>
            <a:ext cx="11108635" cy="1497496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>
                <a:latin typeface="Twinkl" panose="02000000000000000000" pitchFamily="2" charset="77"/>
              </a:rPr>
              <a:t>In Reception, your children will have explored foundation subjects through Expressive Arts and Design and Understanding the world. In Year 1, these subjects are split up into separate timetabled lessons.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4C586A-2DE5-F014-7DF3-636E7EED97ED}"/>
              </a:ext>
            </a:extLst>
          </p:cNvPr>
          <p:cNvSpPr txBox="1"/>
          <p:nvPr/>
        </p:nvSpPr>
        <p:spPr>
          <a:xfrm>
            <a:off x="6997148" y="2879381"/>
            <a:ext cx="494968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winkl" panose="02000000000000000000" pitchFamily="2" charset="77"/>
              </a:rPr>
              <a:t>More information on what we cover in each subject can be found on the long term plans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76F7226-FF13-E520-26F4-DEBDEBE447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67950" y="4838038"/>
            <a:ext cx="1924050" cy="2019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7946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E4B70D-4C59-743B-587C-37FACAFF23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highlight>
                  <a:srgbClr val="FFFF00"/>
                </a:highlight>
                <a:latin typeface="Twinkl" panose="02000000000000000000" pitchFamily="2" charset="77"/>
              </a:rPr>
              <a:t>Classroom Rules and </a:t>
            </a:r>
            <a:r>
              <a:rPr lang="en-US" dirty="0" err="1">
                <a:highlight>
                  <a:srgbClr val="FFFF00"/>
                </a:highlight>
                <a:latin typeface="Twinkl" panose="02000000000000000000" pitchFamily="2" charset="77"/>
              </a:rPr>
              <a:t>Behaviour</a:t>
            </a:r>
            <a:r>
              <a:rPr lang="en-US" dirty="0">
                <a:highlight>
                  <a:srgbClr val="FFFF00"/>
                </a:highlight>
                <a:latin typeface="Twinkl" panose="02000000000000000000" pitchFamily="2" charset="77"/>
              </a:rPr>
              <a:t> Policy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2C4CE9-C406-F904-005C-98EA0339A9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38C364-D647-94B0-E71E-F2BD0105E8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67950" y="4838038"/>
            <a:ext cx="1924050" cy="2019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7374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8F9F3"/>
            </a:gs>
            <a:gs pos="74000">
              <a:srgbClr val="F8F8F3"/>
            </a:gs>
            <a:gs pos="83000">
              <a:srgbClr val="F8F9F3"/>
            </a:gs>
            <a:gs pos="100000">
              <a:srgbClr val="F8F8F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8" name="Rectangle 1037">
            <a:extLst>
              <a:ext uri="{FF2B5EF4-FFF2-40B4-BE49-F238E27FC236}">
                <a16:creationId xmlns:a16="http://schemas.microsoft.com/office/drawing/2014/main" id="{23E547B5-89CF-4EC0-96DE-25771AED0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0" name="Rectangle 1039">
            <a:extLst>
              <a:ext uri="{FF2B5EF4-FFF2-40B4-BE49-F238E27FC236}">
                <a16:creationId xmlns:a16="http://schemas.microsoft.com/office/drawing/2014/main" id="{3F0B8CEB-8279-4E5E-A0CE-1FC9F71736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782" y="0"/>
            <a:ext cx="7421217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F21FBA-BEAD-62E1-E6F9-C01CA04C60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0466" y="609600"/>
            <a:ext cx="4871514" cy="133083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>
                <a:latin typeface="Twinkl" panose="02000000000000000000" pitchFamily="2" charset="77"/>
              </a:rPr>
              <a:t>Working together</a:t>
            </a:r>
          </a:p>
        </p:txBody>
      </p:sp>
      <p:pic>
        <p:nvPicPr>
          <p:cNvPr id="1026" name="Picture 2" descr="Watch We're Going on a Bear Hunt | Stream free on Channel 4">
            <a:extLst>
              <a:ext uri="{FF2B5EF4-FFF2-40B4-BE49-F238E27FC236}">
                <a16:creationId xmlns:a16="http://schemas.microsoft.com/office/drawing/2014/main" id="{3F00F5A2-7C98-7616-A418-B970C97C98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3" r="-2" b="-2"/>
          <a:stretch/>
        </p:blipFill>
        <p:spPr bwMode="auto">
          <a:xfrm>
            <a:off x="20" y="10"/>
            <a:ext cx="6901711" cy="6857990"/>
          </a:xfrm>
          <a:custGeom>
            <a:avLst/>
            <a:gdLst/>
            <a:ahLst/>
            <a:cxnLst/>
            <a:rect l="l" t="t" r="r" b="b"/>
            <a:pathLst>
              <a:path w="6901731" h="6858000">
                <a:moveTo>
                  <a:pt x="0" y="0"/>
                </a:moveTo>
                <a:lnTo>
                  <a:pt x="6897896" y="5958"/>
                </a:lnTo>
                <a:lnTo>
                  <a:pt x="6866823" y="62592"/>
                </a:lnTo>
                <a:lnTo>
                  <a:pt x="6901731" y="89476"/>
                </a:lnTo>
                <a:lnTo>
                  <a:pt x="6901731" y="103833"/>
                </a:lnTo>
                <a:lnTo>
                  <a:pt x="6900034" y="110092"/>
                </a:lnTo>
                <a:lnTo>
                  <a:pt x="6901731" y="113679"/>
                </a:lnTo>
                <a:lnTo>
                  <a:pt x="6901731" y="405560"/>
                </a:lnTo>
                <a:lnTo>
                  <a:pt x="6900456" y="429509"/>
                </a:lnTo>
                <a:cubicBezTo>
                  <a:pt x="6892773" y="535647"/>
                  <a:pt x="6878314" y="537918"/>
                  <a:pt x="6886342" y="636808"/>
                </a:cubicBezTo>
                <a:cubicBezTo>
                  <a:pt x="6892506" y="756883"/>
                  <a:pt x="6864504" y="771443"/>
                  <a:pt x="6851784" y="839073"/>
                </a:cubicBezTo>
                <a:cubicBezTo>
                  <a:pt x="6838675" y="892655"/>
                  <a:pt x="6864124" y="961738"/>
                  <a:pt x="6845760" y="994930"/>
                </a:cubicBezTo>
                <a:cubicBezTo>
                  <a:pt x="6833572" y="1024166"/>
                  <a:pt x="6859282" y="1058905"/>
                  <a:pt x="6845601" y="1112932"/>
                </a:cubicBezTo>
                <a:cubicBezTo>
                  <a:pt x="6838700" y="1149910"/>
                  <a:pt x="6829138" y="1151035"/>
                  <a:pt x="6820235" y="1187433"/>
                </a:cubicBezTo>
                <a:cubicBezTo>
                  <a:pt x="6815504" y="1196464"/>
                  <a:pt x="6777707" y="1338549"/>
                  <a:pt x="6759643" y="1337010"/>
                </a:cubicBezTo>
                <a:cubicBezTo>
                  <a:pt x="6737660" y="1337296"/>
                  <a:pt x="6760650" y="1396341"/>
                  <a:pt x="6736375" y="1382272"/>
                </a:cubicBezTo>
                <a:cubicBezTo>
                  <a:pt x="6755741" y="1415836"/>
                  <a:pt x="6714675" y="1414567"/>
                  <a:pt x="6701292" y="1432111"/>
                </a:cubicBezTo>
                <a:cubicBezTo>
                  <a:pt x="6721110" y="1460185"/>
                  <a:pt x="6692106" y="1490815"/>
                  <a:pt x="6686578" y="1518624"/>
                </a:cubicBezTo>
                <a:cubicBezTo>
                  <a:pt x="6682512" y="1567002"/>
                  <a:pt x="6679579" y="1571443"/>
                  <a:pt x="6670824" y="1607743"/>
                </a:cubicBezTo>
                <a:cubicBezTo>
                  <a:pt x="6671133" y="1629590"/>
                  <a:pt x="6663161" y="1656870"/>
                  <a:pt x="6664392" y="1696405"/>
                </a:cubicBezTo>
                <a:cubicBezTo>
                  <a:pt x="6655686" y="1770486"/>
                  <a:pt x="6641938" y="1757082"/>
                  <a:pt x="6642880" y="1812372"/>
                </a:cubicBezTo>
                <a:cubicBezTo>
                  <a:pt x="6638579" y="1872475"/>
                  <a:pt x="6619231" y="1825476"/>
                  <a:pt x="6612547" y="1876437"/>
                </a:cubicBezTo>
                <a:cubicBezTo>
                  <a:pt x="6600695" y="1913834"/>
                  <a:pt x="6591061" y="1923231"/>
                  <a:pt x="6571760" y="1953331"/>
                </a:cubicBezTo>
                <a:cubicBezTo>
                  <a:pt x="6561039" y="1989021"/>
                  <a:pt x="6544090" y="2087896"/>
                  <a:pt x="6520213" y="2096455"/>
                </a:cubicBezTo>
                <a:lnTo>
                  <a:pt x="6492461" y="2188148"/>
                </a:lnTo>
                <a:cubicBezTo>
                  <a:pt x="6504372" y="2211333"/>
                  <a:pt x="6489131" y="2253220"/>
                  <a:pt x="6471854" y="2259117"/>
                </a:cubicBezTo>
                <a:cubicBezTo>
                  <a:pt x="6466151" y="2287829"/>
                  <a:pt x="6440452" y="2301346"/>
                  <a:pt x="6439832" y="2328334"/>
                </a:cubicBezTo>
                <a:cubicBezTo>
                  <a:pt x="6431013" y="2351201"/>
                  <a:pt x="6444250" y="2396409"/>
                  <a:pt x="6425162" y="2408211"/>
                </a:cubicBezTo>
                <a:lnTo>
                  <a:pt x="6417221" y="2427382"/>
                </a:lnTo>
                <a:lnTo>
                  <a:pt x="6425030" y="2464387"/>
                </a:lnTo>
                <a:lnTo>
                  <a:pt x="6406293" y="2472223"/>
                </a:lnTo>
                <a:cubicBezTo>
                  <a:pt x="6406862" y="2477277"/>
                  <a:pt x="6406486" y="2491723"/>
                  <a:pt x="6405400" y="2493547"/>
                </a:cubicBezTo>
                <a:lnTo>
                  <a:pt x="6374829" y="2532070"/>
                </a:lnTo>
                <a:cubicBezTo>
                  <a:pt x="6374597" y="2545374"/>
                  <a:pt x="6360976" y="2563797"/>
                  <a:pt x="6350864" y="2577422"/>
                </a:cubicBezTo>
                <a:cubicBezTo>
                  <a:pt x="6327056" y="2632768"/>
                  <a:pt x="6341262" y="2616275"/>
                  <a:pt x="6329174" y="2663854"/>
                </a:cubicBezTo>
                <a:cubicBezTo>
                  <a:pt x="6326303" y="2703642"/>
                  <a:pt x="6332854" y="2709643"/>
                  <a:pt x="6315095" y="2741507"/>
                </a:cubicBezTo>
                <a:cubicBezTo>
                  <a:pt x="6319921" y="2740191"/>
                  <a:pt x="6321925" y="2742004"/>
                  <a:pt x="6322463" y="2745641"/>
                </a:cubicBezTo>
                <a:cubicBezTo>
                  <a:pt x="6322245" y="2747982"/>
                  <a:pt x="6322027" y="2750323"/>
                  <a:pt x="6321808" y="2752663"/>
                </a:cubicBezTo>
                <a:lnTo>
                  <a:pt x="6314569" y="2756718"/>
                </a:lnTo>
                <a:cubicBezTo>
                  <a:pt x="6289324" y="2773686"/>
                  <a:pt x="6317551" y="2780051"/>
                  <a:pt x="6315211" y="2811618"/>
                </a:cubicBezTo>
                <a:cubicBezTo>
                  <a:pt x="6315620" y="2826627"/>
                  <a:pt x="6296047" y="2885298"/>
                  <a:pt x="6302211" y="2882314"/>
                </a:cubicBezTo>
                <a:lnTo>
                  <a:pt x="6286167" y="2949597"/>
                </a:lnTo>
                <a:cubicBezTo>
                  <a:pt x="6286401" y="2994618"/>
                  <a:pt x="6286615" y="2971464"/>
                  <a:pt x="6287037" y="3008578"/>
                </a:cubicBezTo>
                <a:cubicBezTo>
                  <a:pt x="6293795" y="3029535"/>
                  <a:pt x="6274405" y="3114154"/>
                  <a:pt x="6259150" y="3123139"/>
                </a:cubicBezTo>
                <a:cubicBezTo>
                  <a:pt x="6250085" y="3189063"/>
                  <a:pt x="6269067" y="3151280"/>
                  <a:pt x="6272249" y="3227854"/>
                </a:cubicBezTo>
                <a:cubicBezTo>
                  <a:pt x="6278775" y="3295842"/>
                  <a:pt x="6289216" y="3303765"/>
                  <a:pt x="6292288" y="3378383"/>
                </a:cubicBezTo>
                <a:cubicBezTo>
                  <a:pt x="6303894" y="3395995"/>
                  <a:pt x="6287498" y="3432581"/>
                  <a:pt x="6288328" y="3459618"/>
                </a:cubicBezTo>
                <a:cubicBezTo>
                  <a:pt x="6289158" y="3486653"/>
                  <a:pt x="6299937" y="3538735"/>
                  <a:pt x="6297272" y="3540603"/>
                </a:cubicBezTo>
                <a:cubicBezTo>
                  <a:pt x="6296849" y="3577379"/>
                  <a:pt x="6294184" y="3587943"/>
                  <a:pt x="6291001" y="3638374"/>
                </a:cubicBezTo>
                <a:cubicBezTo>
                  <a:pt x="6283026" y="3666794"/>
                  <a:pt x="6265833" y="3731744"/>
                  <a:pt x="6283592" y="3763609"/>
                </a:cubicBezTo>
                <a:cubicBezTo>
                  <a:pt x="6264286" y="3758340"/>
                  <a:pt x="6290177" y="3803150"/>
                  <a:pt x="6274068" y="3814506"/>
                </a:cubicBezTo>
                <a:cubicBezTo>
                  <a:pt x="6260645" y="3821643"/>
                  <a:pt x="6265372" y="3836902"/>
                  <a:pt x="6262850" y="3850454"/>
                </a:cubicBezTo>
                <a:cubicBezTo>
                  <a:pt x="6250418" y="3863479"/>
                  <a:pt x="6250660" y="3955243"/>
                  <a:pt x="6257357" y="3975474"/>
                </a:cubicBezTo>
                <a:cubicBezTo>
                  <a:pt x="6245091" y="4036737"/>
                  <a:pt x="6237535" y="4029237"/>
                  <a:pt x="6257889" y="4073155"/>
                </a:cubicBezTo>
                <a:cubicBezTo>
                  <a:pt x="6259272" y="4085906"/>
                  <a:pt x="6239882" y="4116397"/>
                  <a:pt x="6237441" y="4126638"/>
                </a:cubicBezTo>
                <a:lnTo>
                  <a:pt x="6245587" y="4172738"/>
                </a:lnTo>
                <a:lnTo>
                  <a:pt x="6235772" y="4176721"/>
                </a:lnTo>
                <a:lnTo>
                  <a:pt x="6233287" y="4195136"/>
                </a:lnTo>
                <a:lnTo>
                  <a:pt x="6234619" y="4280850"/>
                </a:lnTo>
                <a:cubicBezTo>
                  <a:pt x="6239453" y="4320763"/>
                  <a:pt x="6223309" y="4337596"/>
                  <a:pt x="6219318" y="4402526"/>
                </a:cubicBezTo>
                <a:cubicBezTo>
                  <a:pt x="6205466" y="4516209"/>
                  <a:pt x="6216183" y="4588729"/>
                  <a:pt x="6216810" y="4651172"/>
                </a:cubicBezTo>
                <a:cubicBezTo>
                  <a:pt x="6217673" y="4756959"/>
                  <a:pt x="6228654" y="4824005"/>
                  <a:pt x="6225945" y="4916779"/>
                </a:cubicBezTo>
                <a:cubicBezTo>
                  <a:pt x="6217032" y="4993010"/>
                  <a:pt x="6264271" y="4984591"/>
                  <a:pt x="6230174" y="5051379"/>
                </a:cubicBezTo>
                <a:cubicBezTo>
                  <a:pt x="6235713" y="5056951"/>
                  <a:pt x="6239420" y="5163714"/>
                  <a:pt x="6242600" y="5170879"/>
                </a:cubicBezTo>
                <a:lnTo>
                  <a:pt x="6235996" y="5216428"/>
                </a:lnTo>
                <a:lnTo>
                  <a:pt x="6214638" y="5285298"/>
                </a:lnTo>
                <a:cubicBezTo>
                  <a:pt x="6211392" y="5297492"/>
                  <a:pt x="6225576" y="5312063"/>
                  <a:pt x="6228432" y="5317696"/>
                </a:cubicBezTo>
                <a:lnTo>
                  <a:pt x="6246496" y="5398787"/>
                </a:lnTo>
                <a:lnTo>
                  <a:pt x="6244793" y="5399530"/>
                </a:lnTo>
                <a:lnTo>
                  <a:pt x="6241695" y="5406948"/>
                </a:lnTo>
                <a:lnTo>
                  <a:pt x="6267461" y="5499413"/>
                </a:lnTo>
                <a:cubicBezTo>
                  <a:pt x="6285387" y="5533848"/>
                  <a:pt x="6284888" y="5550029"/>
                  <a:pt x="6295987" y="5582659"/>
                </a:cubicBezTo>
                <a:cubicBezTo>
                  <a:pt x="6311253" y="5681724"/>
                  <a:pt x="6295439" y="5695558"/>
                  <a:pt x="6364803" y="5784263"/>
                </a:cubicBezTo>
                <a:cubicBezTo>
                  <a:pt x="6379348" y="5818651"/>
                  <a:pt x="6412475" y="5906802"/>
                  <a:pt x="6423050" y="5922637"/>
                </a:cubicBezTo>
                <a:cubicBezTo>
                  <a:pt x="6445210" y="5973612"/>
                  <a:pt x="6468179" y="6023873"/>
                  <a:pt x="6497767" y="6090108"/>
                </a:cubicBezTo>
                <a:cubicBezTo>
                  <a:pt x="6571895" y="6150548"/>
                  <a:pt x="6572491" y="6236583"/>
                  <a:pt x="6606710" y="6281543"/>
                </a:cubicBezTo>
                <a:cubicBezTo>
                  <a:pt x="6633675" y="6335892"/>
                  <a:pt x="6654357" y="6388782"/>
                  <a:pt x="6667540" y="6443715"/>
                </a:cubicBezTo>
                <a:cubicBezTo>
                  <a:pt x="6685192" y="6466826"/>
                  <a:pt x="6650500" y="6508701"/>
                  <a:pt x="6659722" y="6550105"/>
                </a:cubicBezTo>
                <a:cubicBezTo>
                  <a:pt x="6665926" y="6645044"/>
                  <a:pt x="6669126" y="6627536"/>
                  <a:pt x="6671805" y="6687397"/>
                </a:cubicBezTo>
                <a:cubicBezTo>
                  <a:pt x="6682671" y="6733683"/>
                  <a:pt x="6665210" y="6772117"/>
                  <a:pt x="6669658" y="6806602"/>
                </a:cubicBezTo>
                <a:cubicBezTo>
                  <a:pt x="6661174" y="6812658"/>
                  <a:pt x="6667097" y="6831470"/>
                  <a:pt x="6675783" y="6850325"/>
                </a:cubicBezTo>
                <a:lnTo>
                  <a:pt x="6679704" y="6858000"/>
                </a:lnTo>
                <a:lnTo>
                  <a:pt x="4532241" y="6858000"/>
                </a:lnTo>
                <a:lnTo>
                  <a:pt x="1208596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2BBCE97-1DEA-7860-E1B0-CFDA624E50C2}"/>
              </a:ext>
            </a:extLst>
          </p:cNvPr>
          <p:cNvSpPr txBox="1"/>
          <p:nvPr/>
        </p:nvSpPr>
        <p:spPr>
          <a:xfrm>
            <a:off x="7320465" y="2194102"/>
            <a:ext cx="4140013" cy="39085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dirty="0">
                <a:latin typeface="Twinkl" panose="02000000000000000000" pitchFamily="2" charset="77"/>
              </a:rPr>
              <a:t>You can email </a:t>
            </a:r>
            <a:r>
              <a:rPr lang="en-US" sz="2400" dirty="0" err="1">
                <a:latin typeface="Twinkl" panose="02000000000000000000" pitchFamily="2" charset="77"/>
              </a:rPr>
              <a:t>Mrs</a:t>
            </a:r>
            <a:r>
              <a:rPr lang="en-US" sz="2400" dirty="0">
                <a:latin typeface="Twinkl" panose="02000000000000000000" pitchFamily="2" charset="77"/>
              </a:rPr>
              <a:t> Dixon on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dirty="0">
                <a:latin typeface="Twinkl" panose="02000000000000000000" pitchFamily="2" charset="77"/>
                <a:hlinkClick r:id="rId3"/>
              </a:rPr>
              <a:t>a.dixon@henhamugley.essex.sch.uk</a:t>
            </a:r>
            <a:endParaRPr lang="en-US" sz="2400" dirty="0">
              <a:latin typeface="Twinkl" panose="02000000000000000000" pitchFamily="2" charset="77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400" dirty="0">
              <a:latin typeface="Twinkl" panose="02000000000000000000" pitchFamily="2" charset="77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dirty="0">
                <a:latin typeface="Twinkl" panose="02000000000000000000" pitchFamily="2" charset="77"/>
              </a:rPr>
              <a:t>Headteacher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400" dirty="0">
              <a:latin typeface="Twinkl" panose="02000000000000000000" pitchFamily="2" charset="77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dirty="0">
                <a:latin typeface="Twinkl" panose="02000000000000000000" pitchFamily="2" charset="77"/>
              </a:rPr>
              <a:t>Feel free to set up a meeting for a chat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1B6B8BE-DFE5-99B7-C903-F163F4E95C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67950" y="4838038"/>
            <a:ext cx="1924050" cy="2019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3880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1137</TotalTime>
  <Words>204</Words>
  <Application>Microsoft Macintosh PowerPoint</Application>
  <PresentationFormat>Widescreen</PresentationFormat>
  <Paragraphs>52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Twinkl</vt:lpstr>
      <vt:lpstr>Office Theme</vt:lpstr>
      <vt:lpstr>Welcome to Year 1 Michael Rosen Class</vt:lpstr>
      <vt:lpstr>Our week</vt:lpstr>
      <vt:lpstr>Routines</vt:lpstr>
      <vt:lpstr>PE days are Tuesday and Wednesday</vt:lpstr>
      <vt:lpstr>School Uniform Expectations</vt:lpstr>
      <vt:lpstr>Maths in Year 1</vt:lpstr>
      <vt:lpstr>Writing in Year 1</vt:lpstr>
      <vt:lpstr>Reading at home and phonics</vt:lpstr>
      <vt:lpstr>Foundation topics</vt:lpstr>
      <vt:lpstr>Classroom Rules and Behaviour Policy</vt:lpstr>
      <vt:lpstr>Working together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1 Rosen Class</dc:title>
  <dc:creator>Professional 005704</dc:creator>
  <cp:lastModifiedBy>Professional 005704</cp:lastModifiedBy>
  <cp:revision>2</cp:revision>
  <dcterms:created xsi:type="dcterms:W3CDTF">2024-09-16T09:33:18Z</dcterms:created>
  <dcterms:modified xsi:type="dcterms:W3CDTF">2024-09-18T08:28:57Z</dcterms:modified>
</cp:coreProperties>
</file>